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Fredoka One"/>
      <p:regular r:id="rId23"/>
    </p:embeddedFont>
    <p:embeddedFont>
      <p:font typeface="Nunito"/>
      <p:regular r:id="rId24"/>
      <p:bold r:id="rId25"/>
      <p:italic r:id="rId26"/>
      <p:boldItalic r:id="rId27"/>
    </p:embeddedFont>
    <p:embeddedFont>
      <p:font typeface="Walter Turncoat"/>
      <p:regular r:id="rId28"/>
    </p:embeddedFont>
    <p:embeddedFont>
      <p:font typeface="Carter On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font" Target="fonts/Fredoka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WalterTurncoat-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rterOn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bfa3dae1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bfa3dae1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6cb49c633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6cb49c633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6cb49c633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6cb49c633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6cb49c633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6cb49c633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6cb49c633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6cb49c633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6cb49c63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6cb49c63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6cb49c633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6cb49c633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c02c283fd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c02c283f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c02c283f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c02c283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bfa3dae1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bfa3dae1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bfa3dae1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bfa3dae1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c02c283f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c02c283f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c8c966f5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c8c966f5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387c352f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387c352f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432581"/>
                </a:solidFill>
                <a:latin typeface="Carter One"/>
                <a:ea typeface="Carter One"/>
                <a:cs typeface="Carter One"/>
                <a:sym typeface="Carter One"/>
              </a:rPr>
              <a:t>Backtracking is a technique for solving problems recursively by trying to build a solution one piece at a time, removing those solutions that fail to satisfy the constraints of the problem at any point of 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387c352f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387c352f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387c352f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387c352f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c02c283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c02c283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is a web framework of python.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363425" y="1991825"/>
            <a:ext cx="5334600" cy="1159800"/>
          </a:xfrm>
          <a:prstGeom prst="rect">
            <a:avLst/>
          </a:prstGeom>
          <a:noFill/>
          <a:ln>
            <a:noFill/>
          </a:ln>
          <a:effectLst>
            <a:outerShdw blurRad="85725" rotWithShape="0" algn="bl" dir="5400000" dist="19050">
              <a:srgbClr val="1F006E">
                <a:alpha val="40000"/>
              </a:srgbClr>
            </a:outerShdw>
          </a:effectLst>
        </p:spPr>
        <p:txBody>
          <a:bodyPr anchorCtr="0" anchor="ctr" bIns="0" lIns="0" spcFirstLastPara="1" rIns="0" wrap="square" tIns="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p:txBody>
      </p:sp>
      <p:pic>
        <p:nvPicPr>
          <p:cNvPr id="11" name="Google Shape;11;p2"/>
          <p:cNvPicPr preferRelativeResize="0"/>
          <p:nvPr/>
        </p:nvPicPr>
        <p:blipFill rotWithShape="1">
          <a:blip r:embed="rId2">
            <a:alphaModFix/>
          </a:blip>
          <a:srcRect b="0" l="14524" r="-514" t="0"/>
          <a:stretch/>
        </p:blipFill>
        <p:spPr>
          <a:xfrm>
            <a:off x="0" y="645375"/>
            <a:ext cx="3087949" cy="38527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sp>
        <p:nvSpPr>
          <p:cNvPr id="13" name="Google Shape;13;p3"/>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4" name="Google Shape;14;p3"/>
          <p:cNvSpPr txBox="1"/>
          <p:nvPr>
            <p:ph idx="1" type="body"/>
          </p:nvPr>
        </p:nvSpPr>
        <p:spPr>
          <a:xfrm>
            <a:off x="3363425" y="2236050"/>
            <a:ext cx="2492400" cy="18936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15" name="Google Shape;15;p3"/>
          <p:cNvSpPr txBox="1"/>
          <p:nvPr>
            <p:ph idx="2" type="body"/>
          </p:nvPr>
        </p:nvSpPr>
        <p:spPr>
          <a:xfrm>
            <a:off x="6205504" y="2236050"/>
            <a:ext cx="2492400" cy="18936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16" name="Google Shape;16;p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en"/>
              <a:t>‹#›</a:t>
            </a:fld>
            <a:endParaRPr/>
          </a:p>
        </p:txBody>
      </p:sp>
      <p:pic>
        <p:nvPicPr>
          <p:cNvPr id="17" name="Google Shape;17;p3"/>
          <p:cNvPicPr preferRelativeResize="0"/>
          <p:nvPr/>
        </p:nvPicPr>
        <p:blipFill rotWithShape="1">
          <a:blip r:embed="rId2">
            <a:alphaModFix/>
          </a:blip>
          <a:srcRect b="0" l="0" r="0" t="0"/>
          <a:stretch/>
        </p:blipFill>
        <p:spPr>
          <a:xfrm>
            <a:off x="293075" y="702987"/>
            <a:ext cx="2849300" cy="373752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chemeClr val="accent3"/>
            </a:gs>
            <a:gs pos="100000">
              <a:schemeClr val="accent4"/>
            </a:gs>
          </a:gsLst>
          <a:path path="circle">
            <a:fillToRect l="100%" t="100%"/>
          </a:path>
          <a:tileRect b="-100%" r="-100%"/>
        </a:grad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3"/>
            </a:gs>
            <a:gs pos="100000">
              <a:schemeClr val="accent4"/>
            </a:gs>
          </a:gsLst>
          <a:path path="circle">
            <a:fillToRect l="100%" t="100%"/>
          </a:path>
          <a:tileRect b="-100%" r="-100%"/>
        </a:gradFill>
      </p:bgPr>
    </p:bg>
    <p:spTree>
      <p:nvGrpSpPr>
        <p:cNvPr id="20" name="Shape 20"/>
        <p:cNvGrpSpPr/>
        <p:nvPr/>
      </p:nvGrpSpPr>
      <p:grpSpPr>
        <a:xfrm>
          <a:off x="0" y="0"/>
          <a:ext cx="0" cy="0"/>
          <a:chOff x="0" y="0"/>
          <a:chExt cx="0" cy="0"/>
        </a:xfrm>
      </p:grpSpPr>
      <p:sp>
        <p:nvSpPr>
          <p:cNvPr id="21" name="Google Shape;21;p5"/>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400"/>
              <a:buNone/>
              <a:defRPr sz="4400"/>
            </a:lvl1pPr>
            <a:lvl2pPr lvl="1" algn="l">
              <a:lnSpc>
                <a:spcPct val="90000"/>
              </a:lnSpc>
              <a:spcBef>
                <a:spcPts val="0"/>
              </a:spcBef>
              <a:spcAft>
                <a:spcPts val="0"/>
              </a:spcAft>
              <a:buSzPts val="4400"/>
              <a:buNone/>
              <a:defRPr sz="4400"/>
            </a:lvl2pPr>
            <a:lvl3pPr lvl="2" algn="l">
              <a:lnSpc>
                <a:spcPct val="90000"/>
              </a:lnSpc>
              <a:spcBef>
                <a:spcPts val="0"/>
              </a:spcBef>
              <a:spcAft>
                <a:spcPts val="0"/>
              </a:spcAft>
              <a:buSzPts val="4400"/>
              <a:buNone/>
              <a:defRPr sz="4400"/>
            </a:lvl3pPr>
            <a:lvl4pPr lvl="3" algn="l">
              <a:lnSpc>
                <a:spcPct val="90000"/>
              </a:lnSpc>
              <a:spcBef>
                <a:spcPts val="0"/>
              </a:spcBef>
              <a:spcAft>
                <a:spcPts val="0"/>
              </a:spcAft>
              <a:buSzPts val="4400"/>
              <a:buNone/>
              <a:defRPr sz="4400"/>
            </a:lvl4pPr>
            <a:lvl5pPr lvl="4" algn="l">
              <a:lnSpc>
                <a:spcPct val="90000"/>
              </a:lnSpc>
              <a:spcBef>
                <a:spcPts val="0"/>
              </a:spcBef>
              <a:spcAft>
                <a:spcPts val="0"/>
              </a:spcAft>
              <a:buSzPts val="4400"/>
              <a:buNone/>
              <a:defRPr sz="4400"/>
            </a:lvl5pPr>
            <a:lvl6pPr lvl="5" algn="l">
              <a:lnSpc>
                <a:spcPct val="90000"/>
              </a:lnSpc>
              <a:spcBef>
                <a:spcPts val="0"/>
              </a:spcBef>
              <a:spcAft>
                <a:spcPts val="0"/>
              </a:spcAft>
              <a:buSzPts val="4400"/>
              <a:buNone/>
              <a:defRPr sz="4400"/>
            </a:lvl6pPr>
            <a:lvl7pPr lvl="6" algn="l">
              <a:lnSpc>
                <a:spcPct val="90000"/>
              </a:lnSpc>
              <a:spcBef>
                <a:spcPts val="0"/>
              </a:spcBef>
              <a:spcAft>
                <a:spcPts val="0"/>
              </a:spcAft>
              <a:buSzPts val="4400"/>
              <a:buNone/>
              <a:defRPr sz="4400"/>
            </a:lvl7pPr>
            <a:lvl8pPr lvl="7" algn="l">
              <a:lnSpc>
                <a:spcPct val="90000"/>
              </a:lnSpc>
              <a:spcBef>
                <a:spcPts val="0"/>
              </a:spcBef>
              <a:spcAft>
                <a:spcPts val="0"/>
              </a:spcAft>
              <a:buSzPts val="4400"/>
              <a:buNone/>
              <a:defRPr sz="4400"/>
            </a:lvl8pPr>
            <a:lvl9pPr lvl="8" algn="l">
              <a:lnSpc>
                <a:spcPct val="90000"/>
              </a:lnSpc>
              <a:spcBef>
                <a:spcPts val="0"/>
              </a:spcBef>
              <a:spcAft>
                <a:spcPts val="0"/>
              </a:spcAft>
              <a:buSzPts val="4400"/>
              <a:buNone/>
              <a:defRPr sz="4400"/>
            </a:lvl9pPr>
          </a:lstStyle>
          <a:p/>
        </p:txBody>
      </p:sp>
      <p:sp>
        <p:nvSpPr>
          <p:cNvPr id="22" name="Google Shape;22;p5"/>
          <p:cNvSpPr txBox="1"/>
          <p:nvPr>
            <p:ph idx="1" type="subTitle"/>
          </p:nvPr>
        </p:nvSpPr>
        <p:spPr>
          <a:xfrm>
            <a:off x="3363425" y="2805597"/>
            <a:ext cx="5334600" cy="303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5"/>
              </a:buClr>
              <a:buSzPts val="1800"/>
              <a:buNone/>
              <a:defRPr>
                <a:solidFill>
                  <a:schemeClr val="accent5"/>
                </a:solidFill>
              </a:defRPr>
            </a:lvl1pPr>
            <a:lvl2pPr lvl="1" algn="l">
              <a:lnSpc>
                <a:spcPct val="115000"/>
              </a:lnSpc>
              <a:spcBef>
                <a:spcPts val="800"/>
              </a:spcBef>
              <a:spcAft>
                <a:spcPts val="0"/>
              </a:spcAft>
              <a:buClr>
                <a:schemeClr val="accent5"/>
              </a:buClr>
              <a:buSzPts val="3000"/>
              <a:buNone/>
              <a:defRPr sz="3000">
                <a:solidFill>
                  <a:schemeClr val="accent5"/>
                </a:solidFill>
              </a:defRPr>
            </a:lvl2pPr>
            <a:lvl3pPr lvl="2" algn="l">
              <a:lnSpc>
                <a:spcPct val="115000"/>
              </a:lnSpc>
              <a:spcBef>
                <a:spcPts val="800"/>
              </a:spcBef>
              <a:spcAft>
                <a:spcPts val="0"/>
              </a:spcAft>
              <a:buClr>
                <a:schemeClr val="accent5"/>
              </a:buClr>
              <a:buSzPts val="3000"/>
              <a:buNone/>
              <a:defRPr sz="3000">
                <a:solidFill>
                  <a:schemeClr val="accent5"/>
                </a:solidFill>
              </a:defRPr>
            </a:lvl3pPr>
            <a:lvl4pPr lvl="3" algn="l">
              <a:lnSpc>
                <a:spcPct val="115000"/>
              </a:lnSpc>
              <a:spcBef>
                <a:spcPts val="800"/>
              </a:spcBef>
              <a:spcAft>
                <a:spcPts val="0"/>
              </a:spcAft>
              <a:buClr>
                <a:schemeClr val="accent5"/>
              </a:buClr>
              <a:buSzPts val="3000"/>
              <a:buNone/>
              <a:defRPr sz="3000">
                <a:solidFill>
                  <a:schemeClr val="accent5"/>
                </a:solidFill>
              </a:defRPr>
            </a:lvl4pPr>
            <a:lvl5pPr lvl="4" algn="l">
              <a:lnSpc>
                <a:spcPct val="115000"/>
              </a:lnSpc>
              <a:spcBef>
                <a:spcPts val="800"/>
              </a:spcBef>
              <a:spcAft>
                <a:spcPts val="0"/>
              </a:spcAft>
              <a:buClr>
                <a:schemeClr val="accent5"/>
              </a:buClr>
              <a:buSzPts val="3000"/>
              <a:buNone/>
              <a:defRPr sz="3000">
                <a:solidFill>
                  <a:schemeClr val="accent5"/>
                </a:solidFill>
              </a:defRPr>
            </a:lvl5pPr>
            <a:lvl6pPr lvl="5" algn="l">
              <a:lnSpc>
                <a:spcPct val="115000"/>
              </a:lnSpc>
              <a:spcBef>
                <a:spcPts val="800"/>
              </a:spcBef>
              <a:spcAft>
                <a:spcPts val="0"/>
              </a:spcAft>
              <a:buClr>
                <a:schemeClr val="accent5"/>
              </a:buClr>
              <a:buSzPts val="3000"/>
              <a:buNone/>
              <a:defRPr sz="3000">
                <a:solidFill>
                  <a:schemeClr val="accent5"/>
                </a:solidFill>
              </a:defRPr>
            </a:lvl6pPr>
            <a:lvl7pPr lvl="6" algn="l">
              <a:lnSpc>
                <a:spcPct val="115000"/>
              </a:lnSpc>
              <a:spcBef>
                <a:spcPts val="800"/>
              </a:spcBef>
              <a:spcAft>
                <a:spcPts val="0"/>
              </a:spcAft>
              <a:buClr>
                <a:schemeClr val="accent5"/>
              </a:buClr>
              <a:buSzPts val="3000"/>
              <a:buNone/>
              <a:defRPr sz="3000">
                <a:solidFill>
                  <a:schemeClr val="accent5"/>
                </a:solidFill>
              </a:defRPr>
            </a:lvl7pPr>
            <a:lvl8pPr lvl="7" algn="l">
              <a:lnSpc>
                <a:spcPct val="115000"/>
              </a:lnSpc>
              <a:spcBef>
                <a:spcPts val="800"/>
              </a:spcBef>
              <a:spcAft>
                <a:spcPts val="0"/>
              </a:spcAft>
              <a:buClr>
                <a:schemeClr val="accent5"/>
              </a:buClr>
              <a:buSzPts val="3000"/>
              <a:buNone/>
              <a:defRPr sz="3000">
                <a:solidFill>
                  <a:schemeClr val="accent5"/>
                </a:solidFill>
              </a:defRPr>
            </a:lvl8pPr>
            <a:lvl9pPr lvl="8" algn="l">
              <a:lnSpc>
                <a:spcPct val="115000"/>
              </a:lnSpc>
              <a:spcBef>
                <a:spcPts val="800"/>
              </a:spcBef>
              <a:spcAft>
                <a:spcPts val="800"/>
              </a:spcAft>
              <a:buClr>
                <a:schemeClr val="accent5"/>
              </a:buClr>
              <a:buSzPts val="3000"/>
              <a:buNone/>
              <a:defRPr sz="3000">
                <a:solidFill>
                  <a:schemeClr val="accent5"/>
                </a:solidFill>
              </a:defRPr>
            </a:lvl9pPr>
          </a:lstStyle>
          <a:p/>
        </p:txBody>
      </p:sp>
      <p:pic>
        <p:nvPicPr>
          <p:cNvPr id="23" name="Google Shape;23;p5"/>
          <p:cNvPicPr preferRelativeResize="0"/>
          <p:nvPr/>
        </p:nvPicPr>
        <p:blipFill rotWithShape="1">
          <a:blip r:embed="rId2">
            <a:alphaModFix/>
          </a:blip>
          <a:srcRect b="0" l="5943" r="0" t="0"/>
          <a:stretch/>
        </p:blipFill>
        <p:spPr>
          <a:xfrm>
            <a:off x="0" y="758976"/>
            <a:ext cx="3263074" cy="36255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5"/>
            </a:gs>
            <a:gs pos="100000">
              <a:schemeClr val="accent6"/>
            </a:gs>
          </a:gsLst>
          <a:path path="circle">
            <a:fillToRect l="100%" t="100%"/>
          </a:path>
          <a:tileRect b="-100%" r="-100%"/>
        </a:gradFill>
      </p:bgPr>
    </p:bg>
    <p:spTree>
      <p:nvGrpSpPr>
        <p:cNvPr id="24" name="Shape 24"/>
        <p:cNvGrpSpPr/>
        <p:nvPr/>
      </p:nvGrpSpPr>
      <p:grpSpPr>
        <a:xfrm>
          <a:off x="0" y="0"/>
          <a:ext cx="0" cy="0"/>
          <a:chOff x="0" y="0"/>
          <a:chExt cx="0" cy="0"/>
        </a:xfrm>
      </p:grpSpPr>
      <p:pic>
        <p:nvPicPr>
          <p:cNvPr id="25" name="Google Shape;25;p6"/>
          <p:cNvPicPr preferRelativeResize="0"/>
          <p:nvPr/>
        </p:nvPicPr>
        <p:blipFill rotWithShape="1">
          <a:blip r:embed="rId2">
            <a:alphaModFix/>
          </a:blip>
          <a:srcRect b="0" l="0" r="0" t="0"/>
          <a:stretch/>
        </p:blipFill>
        <p:spPr>
          <a:xfrm>
            <a:off x="179175" y="884675"/>
            <a:ext cx="4197548" cy="4258776"/>
          </a:xfrm>
          <a:prstGeom prst="rect">
            <a:avLst/>
          </a:prstGeom>
          <a:noFill/>
          <a:ln>
            <a:noFill/>
          </a:ln>
        </p:spPr>
      </p:pic>
      <p:sp>
        <p:nvSpPr>
          <p:cNvPr id="26" name="Google Shape;26;p6"/>
          <p:cNvSpPr txBox="1"/>
          <p:nvPr>
            <p:ph idx="1" type="body"/>
          </p:nvPr>
        </p:nvSpPr>
        <p:spPr>
          <a:xfrm>
            <a:off x="4536625" y="1314775"/>
            <a:ext cx="3857100" cy="2797200"/>
          </a:xfrm>
          <a:prstGeom prst="rect">
            <a:avLst/>
          </a:prstGeom>
          <a:noFill/>
          <a:ln>
            <a:noFill/>
          </a:ln>
        </p:spPr>
        <p:txBody>
          <a:bodyPr anchorCtr="0" anchor="t" bIns="0" lIns="0" spcFirstLastPara="1" rIns="0" wrap="square" tIns="0">
            <a:noAutofit/>
          </a:bodyPr>
          <a:lstStyle>
            <a:lvl1pPr indent="-393700" lvl="0" marL="457200" algn="l">
              <a:lnSpc>
                <a:spcPct val="115000"/>
              </a:lnSpc>
              <a:spcBef>
                <a:spcPts val="0"/>
              </a:spcBef>
              <a:spcAft>
                <a:spcPts val="0"/>
              </a:spcAft>
              <a:buClr>
                <a:schemeClr val="accent4"/>
              </a:buClr>
              <a:buSzPts val="2600"/>
              <a:buChar char="●"/>
              <a:defRPr i="1" sz="2600">
                <a:solidFill>
                  <a:schemeClr val="accent4"/>
                </a:solidFill>
              </a:defRPr>
            </a:lvl1pPr>
            <a:lvl2pPr indent="-393700" lvl="1" marL="914400" algn="l">
              <a:lnSpc>
                <a:spcPct val="115000"/>
              </a:lnSpc>
              <a:spcBef>
                <a:spcPts val="800"/>
              </a:spcBef>
              <a:spcAft>
                <a:spcPts val="0"/>
              </a:spcAft>
              <a:buClr>
                <a:schemeClr val="accent4"/>
              </a:buClr>
              <a:buSzPts val="2600"/>
              <a:buChar char="○"/>
              <a:defRPr i="1" sz="2600">
                <a:solidFill>
                  <a:schemeClr val="accent4"/>
                </a:solidFill>
              </a:defRPr>
            </a:lvl2pPr>
            <a:lvl3pPr indent="-393700" lvl="2" marL="1371600" algn="l">
              <a:lnSpc>
                <a:spcPct val="115000"/>
              </a:lnSpc>
              <a:spcBef>
                <a:spcPts val="800"/>
              </a:spcBef>
              <a:spcAft>
                <a:spcPts val="0"/>
              </a:spcAft>
              <a:buClr>
                <a:schemeClr val="accent4"/>
              </a:buClr>
              <a:buSzPts val="2600"/>
              <a:buChar char="■"/>
              <a:defRPr i="1" sz="2600">
                <a:solidFill>
                  <a:schemeClr val="accent4"/>
                </a:solidFill>
              </a:defRPr>
            </a:lvl3pPr>
            <a:lvl4pPr indent="-393700" lvl="3" marL="1828800" algn="l">
              <a:lnSpc>
                <a:spcPct val="115000"/>
              </a:lnSpc>
              <a:spcBef>
                <a:spcPts val="800"/>
              </a:spcBef>
              <a:spcAft>
                <a:spcPts val="0"/>
              </a:spcAft>
              <a:buClr>
                <a:schemeClr val="accent4"/>
              </a:buClr>
              <a:buSzPts val="2600"/>
              <a:buChar char="●"/>
              <a:defRPr i="1" sz="2600">
                <a:solidFill>
                  <a:schemeClr val="accent4"/>
                </a:solidFill>
              </a:defRPr>
            </a:lvl4pPr>
            <a:lvl5pPr indent="-393700" lvl="4" marL="2286000" algn="l">
              <a:lnSpc>
                <a:spcPct val="115000"/>
              </a:lnSpc>
              <a:spcBef>
                <a:spcPts val="800"/>
              </a:spcBef>
              <a:spcAft>
                <a:spcPts val="0"/>
              </a:spcAft>
              <a:buClr>
                <a:schemeClr val="accent4"/>
              </a:buClr>
              <a:buSzPts val="2600"/>
              <a:buChar char="○"/>
              <a:defRPr i="1" sz="2600">
                <a:solidFill>
                  <a:schemeClr val="accent4"/>
                </a:solidFill>
              </a:defRPr>
            </a:lvl5pPr>
            <a:lvl6pPr indent="-393700" lvl="5" marL="2743200" algn="l">
              <a:lnSpc>
                <a:spcPct val="115000"/>
              </a:lnSpc>
              <a:spcBef>
                <a:spcPts val="800"/>
              </a:spcBef>
              <a:spcAft>
                <a:spcPts val="0"/>
              </a:spcAft>
              <a:buClr>
                <a:schemeClr val="accent4"/>
              </a:buClr>
              <a:buSzPts val="2600"/>
              <a:buChar char="■"/>
              <a:defRPr i="1" sz="2600">
                <a:solidFill>
                  <a:schemeClr val="accent4"/>
                </a:solidFill>
              </a:defRPr>
            </a:lvl6pPr>
            <a:lvl7pPr indent="-393700" lvl="6" marL="3200400" algn="l">
              <a:lnSpc>
                <a:spcPct val="115000"/>
              </a:lnSpc>
              <a:spcBef>
                <a:spcPts val="800"/>
              </a:spcBef>
              <a:spcAft>
                <a:spcPts val="0"/>
              </a:spcAft>
              <a:buClr>
                <a:schemeClr val="accent4"/>
              </a:buClr>
              <a:buSzPts val="2600"/>
              <a:buChar char="●"/>
              <a:defRPr i="1" sz="2600">
                <a:solidFill>
                  <a:schemeClr val="accent4"/>
                </a:solidFill>
              </a:defRPr>
            </a:lvl7pPr>
            <a:lvl8pPr indent="-393700" lvl="7" marL="3657600" algn="l">
              <a:lnSpc>
                <a:spcPct val="115000"/>
              </a:lnSpc>
              <a:spcBef>
                <a:spcPts val="800"/>
              </a:spcBef>
              <a:spcAft>
                <a:spcPts val="0"/>
              </a:spcAft>
              <a:buClr>
                <a:schemeClr val="accent4"/>
              </a:buClr>
              <a:buSzPts val="2600"/>
              <a:buChar char="○"/>
              <a:defRPr i="1" sz="2600">
                <a:solidFill>
                  <a:schemeClr val="accent4"/>
                </a:solidFill>
              </a:defRPr>
            </a:lvl8pPr>
            <a:lvl9pPr indent="-393700" lvl="8" marL="4114800" algn="l">
              <a:lnSpc>
                <a:spcPct val="115000"/>
              </a:lnSpc>
              <a:spcBef>
                <a:spcPts val="800"/>
              </a:spcBef>
              <a:spcAft>
                <a:spcPts val="800"/>
              </a:spcAft>
              <a:buClr>
                <a:schemeClr val="accent4"/>
              </a:buClr>
              <a:buSzPts val="2600"/>
              <a:buChar char="■"/>
              <a:defRPr i="1" sz="2600">
                <a:solidFill>
                  <a:schemeClr val="accent4"/>
                </a:solidFill>
              </a:defRPr>
            </a:lvl9pPr>
          </a:lstStyle>
          <a:p/>
        </p:txBody>
      </p:sp>
      <p:sp>
        <p:nvSpPr>
          <p:cNvPr id="27" name="Google Shape;27;p6"/>
          <p:cNvSpPr txBox="1"/>
          <p:nvPr/>
        </p:nvSpPr>
        <p:spPr>
          <a:xfrm>
            <a:off x="3381070" y="1002876"/>
            <a:ext cx="1502400" cy="501900"/>
          </a:xfrm>
          <a:prstGeom prst="rect">
            <a:avLst/>
          </a:prstGeom>
          <a:noFill/>
          <a:ln>
            <a:noFill/>
          </a:ln>
          <a:effectLst>
            <a:outerShdw blurRad="85725" rotWithShape="0" algn="bl" dir="5400000" dist="9525">
              <a:srgbClr val="1F006E">
                <a:alpha val="40000"/>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chemeClr val="lt1"/>
                </a:solidFill>
                <a:latin typeface="Fredoka One"/>
                <a:ea typeface="Fredoka One"/>
                <a:cs typeface="Fredoka One"/>
                <a:sym typeface="Fredoka One"/>
              </a:rPr>
              <a:t>“</a:t>
            </a:r>
            <a:endParaRPr b="0" i="0" sz="7200" u="none" cap="none" strike="noStrike">
              <a:solidFill>
                <a:schemeClr val="lt1"/>
              </a:solidFill>
              <a:latin typeface="Fredoka One"/>
              <a:ea typeface="Fredoka One"/>
              <a:cs typeface="Fredoka One"/>
              <a:sym typeface="Fredoka One"/>
            </a:endParaRPr>
          </a:p>
        </p:txBody>
      </p:sp>
      <p:sp>
        <p:nvSpPr>
          <p:cNvPr id="28" name="Google Shape;28;p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9" name="Shape 29"/>
        <p:cNvGrpSpPr/>
        <p:nvPr/>
      </p:nvGrpSpPr>
      <p:grpSpPr>
        <a:xfrm>
          <a:off x="0" y="0"/>
          <a:ext cx="0" cy="0"/>
          <a:chOff x="0" y="0"/>
          <a:chExt cx="0" cy="0"/>
        </a:xfrm>
      </p:grpSpPr>
      <p:sp>
        <p:nvSpPr>
          <p:cNvPr id="30" name="Google Shape;30;p7"/>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31" name="Google Shape;31;p7"/>
          <p:cNvSpPr txBox="1"/>
          <p:nvPr>
            <p:ph idx="1" type="body"/>
          </p:nvPr>
        </p:nvSpPr>
        <p:spPr>
          <a:xfrm>
            <a:off x="3363425" y="2236050"/>
            <a:ext cx="5334600" cy="18936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800"/>
              </a:spcBef>
              <a:spcAft>
                <a:spcPts val="0"/>
              </a:spcAft>
              <a:buSzPts val="1800"/>
              <a:buChar char="○"/>
              <a:defRPr/>
            </a:lvl2pPr>
            <a:lvl3pPr indent="-342900" lvl="2" marL="1371600" algn="l">
              <a:lnSpc>
                <a:spcPct val="115000"/>
              </a:lnSpc>
              <a:spcBef>
                <a:spcPts val="800"/>
              </a:spcBef>
              <a:spcAft>
                <a:spcPts val="0"/>
              </a:spcAft>
              <a:buSzPts val="1800"/>
              <a:buChar char="■"/>
              <a:defRPr/>
            </a:lvl3pPr>
            <a:lvl4pPr indent="-342900" lvl="3" marL="1828800" algn="l">
              <a:lnSpc>
                <a:spcPct val="115000"/>
              </a:lnSpc>
              <a:spcBef>
                <a:spcPts val="800"/>
              </a:spcBef>
              <a:spcAft>
                <a:spcPts val="0"/>
              </a:spcAft>
              <a:buSzPts val="1800"/>
              <a:buChar char="●"/>
              <a:defRPr/>
            </a:lvl4pPr>
            <a:lvl5pPr indent="-342900" lvl="4" marL="2286000" algn="l">
              <a:lnSpc>
                <a:spcPct val="115000"/>
              </a:lnSpc>
              <a:spcBef>
                <a:spcPts val="800"/>
              </a:spcBef>
              <a:spcAft>
                <a:spcPts val="0"/>
              </a:spcAft>
              <a:buSzPts val="1800"/>
              <a:buChar char="○"/>
              <a:defRPr/>
            </a:lvl5pPr>
            <a:lvl6pPr indent="-342900" lvl="5" marL="2743200" algn="l">
              <a:lnSpc>
                <a:spcPct val="115000"/>
              </a:lnSpc>
              <a:spcBef>
                <a:spcPts val="800"/>
              </a:spcBef>
              <a:spcAft>
                <a:spcPts val="0"/>
              </a:spcAft>
              <a:buSzPts val="1800"/>
              <a:buChar char="■"/>
              <a:defRPr/>
            </a:lvl6pPr>
            <a:lvl7pPr indent="-342900" lvl="6" marL="3200400" algn="l">
              <a:lnSpc>
                <a:spcPct val="115000"/>
              </a:lnSpc>
              <a:spcBef>
                <a:spcPts val="800"/>
              </a:spcBef>
              <a:spcAft>
                <a:spcPts val="0"/>
              </a:spcAft>
              <a:buSzPts val="1800"/>
              <a:buChar char="●"/>
              <a:defRPr/>
            </a:lvl7pPr>
            <a:lvl8pPr indent="-342900" lvl="7" marL="3657600" algn="l">
              <a:lnSpc>
                <a:spcPct val="115000"/>
              </a:lnSpc>
              <a:spcBef>
                <a:spcPts val="800"/>
              </a:spcBef>
              <a:spcAft>
                <a:spcPts val="0"/>
              </a:spcAft>
              <a:buSzPts val="1800"/>
              <a:buChar char="○"/>
              <a:defRPr/>
            </a:lvl8pPr>
            <a:lvl9pPr indent="-342900" lvl="8" marL="4114800" algn="l">
              <a:lnSpc>
                <a:spcPct val="115000"/>
              </a:lnSpc>
              <a:spcBef>
                <a:spcPts val="800"/>
              </a:spcBef>
              <a:spcAft>
                <a:spcPts val="800"/>
              </a:spcAft>
              <a:buSzPts val="1800"/>
              <a:buChar char="■"/>
              <a:defRPr/>
            </a:lvl9pPr>
          </a:lstStyle>
          <a:p/>
        </p:txBody>
      </p:sp>
      <p:sp>
        <p:nvSpPr>
          <p:cNvPr id="32" name="Google Shape;32;p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7"/>
          <p:cNvPicPr preferRelativeResize="0"/>
          <p:nvPr/>
        </p:nvPicPr>
        <p:blipFill rotWithShape="1">
          <a:blip r:embed="rId2">
            <a:alphaModFix/>
          </a:blip>
          <a:srcRect b="0" l="4607" r="0" t="0"/>
          <a:stretch/>
        </p:blipFill>
        <p:spPr>
          <a:xfrm>
            <a:off x="0" y="781850"/>
            <a:ext cx="3152199" cy="3579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4" name="Shape 34"/>
        <p:cNvGrpSpPr/>
        <p:nvPr/>
      </p:nvGrpSpPr>
      <p:grpSpPr>
        <a:xfrm>
          <a:off x="0" y="0"/>
          <a:ext cx="0" cy="0"/>
          <a:chOff x="0" y="0"/>
          <a:chExt cx="0" cy="0"/>
        </a:xfrm>
      </p:grpSpPr>
      <p:sp>
        <p:nvSpPr>
          <p:cNvPr id="35" name="Google Shape;35;p8"/>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36" name="Google Shape;36;p8"/>
          <p:cNvSpPr txBox="1"/>
          <p:nvPr>
            <p:ph idx="1" type="body"/>
          </p:nvPr>
        </p:nvSpPr>
        <p:spPr>
          <a:xfrm>
            <a:off x="3363425" y="2236050"/>
            <a:ext cx="1662000" cy="18936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800"/>
              </a:spcBef>
              <a:spcAft>
                <a:spcPts val="0"/>
              </a:spcAft>
              <a:buSzPts val="1400"/>
              <a:buChar char="○"/>
              <a:defRPr sz="1400"/>
            </a:lvl2pPr>
            <a:lvl3pPr indent="-317500" lvl="2" marL="1371600" algn="l">
              <a:lnSpc>
                <a:spcPct val="115000"/>
              </a:lnSpc>
              <a:spcBef>
                <a:spcPts val="800"/>
              </a:spcBef>
              <a:spcAft>
                <a:spcPts val="0"/>
              </a:spcAft>
              <a:buSzPts val="1400"/>
              <a:buChar char="■"/>
              <a:defRPr sz="1400"/>
            </a:lvl3pPr>
            <a:lvl4pPr indent="-317500" lvl="3" marL="1828800" algn="l">
              <a:lnSpc>
                <a:spcPct val="115000"/>
              </a:lnSpc>
              <a:spcBef>
                <a:spcPts val="800"/>
              </a:spcBef>
              <a:spcAft>
                <a:spcPts val="0"/>
              </a:spcAft>
              <a:buSzPts val="1400"/>
              <a:buChar char="●"/>
              <a:defRPr sz="1400"/>
            </a:lvl4pPr>
            <a:lvl5pPr indent="-317500" lvl="4" marL="2286000" algn="l">
              <a:lnSpc>
                <a:spcPct val="115000"/>
              </a:lnSpc>
              <a:spcBef>
                <a:spcPts val="800"/>
              </a:spcBef>
              <a:spcAft>
                <a:spcPts val="0"/>
              </a:spcAft>
              <a:buSzPts val="1400"/>
              <a:buChar char="○"/>
              <a:defRPr sz="1400"/>
            </a:lvl5pPr>
            <a:lvl6pPr indent="-317500" lvl="5" marL="2743200" algn="l">
              <a:lnSpc>
                <a:spcPct val="115000"/>
              </a:lnSpc>
              <a:spcBef>
                <a:spcPts val="800"/>
              </a:spcBef>
              <a:spcAft>
                <a:spcPts val="0"/>
              </a:spcAft>
              <a:buSzPts val="1400"/>
              <a:buChar char="■"/>
              <a:defRPr sz="1400"/>
            </a:lvl6pPr>
            <a:lvl7pPr indent="-317500" lvl="6" marL="3200400" algn="l">
              <a:lnSpc>
                <a:spcPct val="115000"/>
              </a:lnSpc>
              <a:spcBef>
                <a:spcPts val="800"/>
              </a:spcBef>
              <a:spcAft>
                <a:spcPts val="0"/>
              </a:spcAft>
              <a:buSzPts val="1400"/>
              <a:buChar char="●"/>
              <a:defRPr sz="1400"/>
            </a:lvl7pPr>
            <a:lvl8pPr indent="-317500" lvl="7" marL="3657600" algn="l">
              <a:lnSpc>
                <a:spcPct val="115000"/>
              </a:lnSpc>
              <a:spcBef>
                <a:spcPts val="800"/>
              </a:spcBef>
              <a:spcAft>
                <a:spcPts val="0"/>
              </a:spcAft>
              <a:buSzPts val="1400"/>
              <a:buChar char="○"/>
              <a:defRPr sz="1400"/>
            </a:lvl8pPr>
            <a:lvl9pPr indent="-317500" lvl="8" marL="4114800" algn="l">
              <a:lnSpc>
                <a:spcPct val="115000"/>
              </a:lnSpc>
              <a:spcBef>
                <a:spcPts val="800"/>
              </a:spcBef>
              <a:spcAft>
                <a:spcPts val="800"/>
              </a:spcAft>
              <a:buSzPts val="1400"/>
              <a:buChar char="■"/>
              <a:defRPr sz="1400"/>
            </a:lvl9pPr>
          </a:lstStyle>
          <a:p/>
        </p:txBody>
      </p:sp>
      <p:sp>
        <p:nvSpPr>
          <p:cNvPr id="37" name="Google Shape;37;p8"/>
          <p:cNvSpPr txBox="1"/>
          <p:nvPr>
            <p:ph idx="2" type="body"/>
          </p:nvPr>
        </p:nvSpPr>
        <p:spPr>
          <a:xfrm>
            <a:off x="5199751" y="2236050"/>
            <a:ext cx="1662000" cy="18936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800"/>
              </a:spcBef>
              <a:spcAft>
                <a:spcPts val="0"/>
              </a:spcAft>
              <a:buSzPts val="1400"/>
              <a:buChar char="○"/>
              <a:defRPr sz="1400"/>
            </a:lvl2pPr>
            <a:lvl3pPr indent="-317500" lvl="2" marL="1371600" algn="l">
              <a:lnSpc>
                <a:spcPct val="115000"/>
              </a:lnSpc>
              <a:spcBef>
                <a:spcPts val="800"/>
              </a:spcBef>
              <a:spcAft>
                <a:spcPts val="0"/>
              </a:spcAft>
              <a:buSzPts val="1400"/>
              <a:buChar char="■"/>
              <a:defRPr sz="1400"/>
            </a:lvl3pPr>
            <a:lvl4pPr indent="-317500" lvl="3" marL="1828800" algn="l">
              <a:lnSpc>
                <a:spcPct val="115000"/>
              </a:lnSpc>
              <a:spcBef>
                <a:spcPts val="800"/>
              </a:spcBef>
              <a:spcAft>
                <a:spcPts val="0"/>
              </a:spcAft>
              <a:buSzPts val="1400"/>
              <a:buChar char="●"/>
              <a:defRPr sz="1400"/>
            </a:lvl4pPr>
            <a:lvl5pPr indent="-317500" lvl="4" marL="2286000" algn="l">
              <a:lnSpc>
                <a:spcPct val="115000"/>
              </a:lnSpc>
              <a:spcBef>
                <a:spcPts val="800"/>
              </a:spcBef>
              <a:spcAft>
                <a:spcPts val="0"/>
              </a:spcAft>
              <a:buSzPts val="1400"/>
              <a:buChar char="○"/>
              <a:defRPr sz="1400"/>
            </a:lvl5pPr>
            <a:lvl6pPr indent="-317500" lvl="5" marL="2743200" algn="l">
              <a:lnSpc>
                <a:spcPct val="115000"/>
              </a:lnSpc>
              <a:spcBef>
                <a:spcPts val="800"/>
              </a:spcBef>
              <a:spcAft>
                <a:spcPts val="0"/>
              </a:spcAft>
              <a:buSzPts val="1400"/>
              <a:buChar char="■"/>
              <a:defRPr sz="1400"/>
            </a:lvl6pPr>
            <a:lvl7pPr indent="-317500" lvl="6" marL="3200400" algn="l">
              <a:lnSpc>
                <a:spcPct val="115000"/>
              </a:lnSpc>
              <a:spcBef>
                <a:spcPts val="800"/>
              </a:spcBef>
              <a:spcAft>
                <a:spcPts val="0"/>
              </a:spcAft>
              <a:buSzPts val="1400"/>
              <a:buChar char="●"/>
              <a:defRPr sz="1400"/>
            </a:lvl7pPr>
            <a:lvl8pPr indent="-317500" lvl="7" marL="3657600" algn="l">
              <a:lnSpc>
                <a:spcPct val="115000"/>
              </a:lnSpc>
              <a:spcBef>
                <a:spcPts val="800"/>
              </a:spcBef>
              <a:spcAft>
                <a:spcPts val="0"/>
              </a:spcAft>
              <a:buSzPts val="1400"/>
              <a:buChar char="○"/>
              <a:defRPr sz="1400"/>
            </a:lvl8pPr>
            <a:lvl9pPr indent="-317500" lvl="8" marL="4114800" algn="l">
              <a:lnSpc>
                <a:spcPct val="115000"/>
              </a:lnSpc>
              <a:spcBef>
                <a:spcPts val="800"/>
              </a:spcBef>
              <a:spcAft>
                <a:spcPts val="800"/>
              </a:spcAft>
              <a:buSzPts val="1400"/>
              <a:buChar char="■"/>
              <a:defRPr sz="1400"/>
            </a:lvl9pPr>
          </a:lstStyle>
          <a:p/>
        </p:txBody>
      </p:sp>
      <p:sp>
        <p:nvSpPr>
          <p:cNvPr id="38" name="Google Shape;38;p8"/>
          <p:cNvSpPr txBox="1"/>
          <p:nvPr>
            <p:ph idx="3" type="body"/>
          </p:nvPr>
        </p:nvSpPr>
        <p:spPr>
          <a:xfrm>
            <a:off x="7036076" y="2236050"/>
            <a:ext cx="1662000" cy="18936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800"/>
              </a:spcBef>
              <a:spcAft>
                <a:spcPts val="0"/>
              </a:spcAft>
              <a:buSzPts val="1400"/>
              <a:buChar char="○"/>
              <a:defRPr sz="1400"/>
            </a:lvl2pPr>
            <a:lvl3pPr indent="-317500" lvl="2" marL="1371600" algn="l">
              <a:lnSpc>
                <a:spcPct val="115000"/>
              </a:lnSpc>
              <a:spcBef>
                <a:spcPts val="800"/>
              </a:spcBef>
              <a:spcAft>
                <a:spcPts val="0"/>
              </a:spcAft>
              <a:buSzPts val="1400"/>
              <a:buChar char="■"/>
              <a:defRPr sz="1400"/>
            </a:lvl3pPr>
            <a:lvl4pPr indent="-317500" lvl="3" marL="1828800" algn="l">
              <a:lnSpc>
                <a:spcPct val="115000"/>
              </a:lnSpc>
              <a:spcBef>
                <a:spcPts val="800"/>
              </a:spcBef>
              <a:spcAft>
                <a:spcPts val="0"/>
              </a:spcAft>
              <a:buSzPts val="1400"/>
              <a:buChar char="●"/>
              <a:defRPr sz="1400"/>
            </a:lvl4pPr>
            <a:lvl5pPr indent="-317500" lvl="4" marL="2286000" algn="l">
              <a:lnSpc>
                <a:spcPct val="115000"/>
              </a:lnSpc>
              <a:spcBef>
                <a:spcPts val="800"/>
              </a:spcBef>
              <a:spcAft>
                <a:spcPts val="0"/>
              </a:spcAft>
              <a:buSzPts val="1400"/>
              <a:buChar char="○"/>
              <a:defRPr sz="1400"/>
            </a:lvl5pPr>
            <a:lvl6pPr indent="-317500" lvl="5" marL="2743200" algn="l">
              <a:lnSpc>
                <a:spcPct val="115000"/>
              </a:lnSpc>
              <a:spcBef>
                <a:spcPts val="800"/>
              </a:spcBef>
              <a:spcAft>
                <a:spcPts val="0"/>
              </a:spcAft>
              <a:buSzPts val="1400"/>
              <a:buChar char="■"/>
              <a:defRPr sz="1400"/>
            </a:lvl6pPr>
            <a:lvl7pPr indent="-317500" lvl="6" marL="3200400" algn="l">
              <a:lnSpc>
                <a:spcPct val="115000"/>
              </a:lnSpc>
              <a:spcBef>
                <a:spcPts val="800"/>
              </a:spcBef>
              <a:spcAft>
                <a:spcPts val="0"/>
              </a:spcAft>
              <a:buSzPts val="1400"/>
              <a:buChar char="●"/>
              <a:defRPr sz="1400"/>
            </a:lvl7pPr>
            <a:lvl8pPr indent="-317500" lvl="7" marL="3657600" algn="l">
              <a:lnSpc>
                <a:spcPct val="115000"/>
              </a:lnSpc>
              <a:spcBef>
                <a:spcPts val="800"/>
              </a:spcBef>
              <a:spcAft>
                <a:spcPts val="0"/>
              </a:spcAft>
              <a:buSzPts val="1400"/>
              <a:buChar char="○"/>
              <a:defRPr sz="1400"/>
            </a:lvl8pPr>
            <a:lvl9pPr indent="-317500" lvl="8" marL="4114800" algn="l">
              <a:lnSpc>
                <a:spcPct val="115000"/>
              </a:lnSpc>
              <a:spcBef>
                <a:spcPts val="800"/>
              </a:spcBef>
              <a:spcAft>
                <a:spcPts val="800"/>
              </a:spcAft>
              <a:buSzPts val="1400"/>
              <a:buChar char="■"/>
              <a:defRPr sz="1400"/>
            </a:lvl9pPr>
          </a:lstStyle>
          <a:p/>
        </p:txBody>
      </p:sp>
      <p:sp>
        <p:nvSpPr>
          <p:cNvPr id="39" name="Google Shape;39;p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8"/>
          <p:cNvPicPr preferRelativeResize="0"/>
          <p:nvPr/>
        </p:nvPicPr>
        <p:blipFill rotWithShape="1">
          <a:blip r:embed="rId2">
            <a:alphaModFix/>
          </a:blip>
          <a:srcRect b="0" l="0" r="0" t="0"/>
          <a:stretch/>
        </p:blipFill>
        <p:spPr>
          <a:xfrm>
            <a:off x="707750" y="1345650"/>
            <a:ext cx="1858535" cy="37978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9"/>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3600"/>
              <a:buNone/>
              <a:defRPr sz="3600"/>
            </a:lvl1pPr>
            <a:lvl2pPr lvl="1" algn="l">
              <a:lnSpc>
                <a:spcPct val="90000"/>
              </a:lnSpc>
              <a:spcBef>
                <a:spcPts val="0"/>
              </a:spcBef>
              <a:spcAft>
                <a:spcPts val="0"/>
              </a:spcAft>
              <a:buSzPts val="3600"/>
              <a:buNone/>
              <a:defRPr sz="3600"/>
            </a:lvl2pPr>
            <a:lvl3pPr lvl="2" algn="l">
              <a:lnSpc>
                <a:spcPct val="90000"/>
              </a:lnSpc>
              <a:spcBef>
                <a:spcPts val="0"/>
              </a:spcBef>
              <a:spcAft>
                <a:spcPts val="0"/>
              </a:spcAft>
              <a:buSzPts val="3600"/>
              <a:buNone/>
              <a:defRPr sz="3600"/>
            </a:lvl3pPr>
            <a:lvl4pPr lvl="3" algn="l">
              <a:lnSpc>
                <a:spcPct val="90000"/>
              </a:lnSpc>
              <a:spcBef>
                <a:spcPts val="0"/>
              </a:spcBef>
              <a:spcAft>
                <a:spcPts val="0"/>
              </a:spcAft>
              <a:buSzPts val="3600"/>
              <a:buNone/>
              <a:defRPr sz="3600"/>
            </a:lvl4pPr>
            <a:lvl5pPr lvl="4" algn="l">
              <a:lnSpc>
                <a:spcPct val="90000"/>
              </a:lnSpc>
              <a:spcBef>
                <a:spcPts val="0"/>
              </a:spcBef>
              <a:spcAft>
                <a:spcPts val="0"/>
              </a:spcAft>
              <a:buSzPts val="3600"/>
              <a:buNone/>
              <a:defRPr sz="3600"/>
            </a:lvl5pPr>
            <a:lvl6pPr lvl="5" algn="l">
              <a:lnSpc>
                <a:spcPct val="90000"/>
              </a:lnSpc>
              <a:spcBef>
                <a:spcPts val="0"/>
              </a:spcBef>
              <a:spcAft>
                <a:spcPts val="0"/>
              </a:spcAft>
              <a:buSzPts val="3600"/>
              <a:buNone/>
              <a:defRPr sz="3600"/>
            </a:lvl6pPr>
            <a:lvl7pPr lvl="6" algn="l">
              <a:lnSpc>
                <a:spcPct val="90000"/>
              </a:lnSpc>
              <a:spcBef>
                <a:spcPts val="0"/>
              </a:spcBef>
              <a:spcAft>
                <a:spcPts val="0"/>
              </a:spcAft>
              <a:buSzPts val="3600"/>
              <a:buNone/>
              <a:defRPr sz="3600"/>
            </a:lvl7pPr>
            <a:lvl8pPr lvl="7" algn="l">
              <a:lnSpc>
                <a:spcPct val="90000"/>
              </a:lnSpc>
              <a:spcBef>
                <a:spcPts val="0"/>
              </a:spcBef>
              <a:spcAft>
                <a:spcPts val="0"/>
              </a:spcAft>
              <a:buSzPts val="3600"/>
              <a:buNone/>
              <a:defRPr sz="3600"/>
            </a:lvl8pPr>
            <a:lvl9pPr lvl="8" algn="l">
              <a:lnSpc>
                <a:spcPct val="90000"/>
              </a:lnSpc>
              <a:spcBef>
                <a:spcPts val="0"/>
              </a:spcBef>
              <a:spcAft>
                <a:spcPts val="0"/>
              </a:spcAft>
              <a:buSzPts val="3600"/>
              <a:buNone/>
              <a:defRPr sz="3600"/>
            </a:lvl9pPr>
          </a:lstStyle>
          <a:p/>
        </p:txBody>
      </p:sp>
      <p:sp>
        <p:nvSpPr>
          <p:cNvPr id="43" name="Google Shape;43;p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9"/>
          <p:cNvPicPr preferRelativeResize="0"/>
          <p:nvPr/>
        </p:nvPicPr>
        <p:blipFill rotWithShape="1">
          <a:blip r:embed="rId2">
            <a:alphaModFix/>
          </a:blip>
          <a:srcRect b="0" l="9828" r="0" t="0"/>
          <a:stretch/>
        </p:blipFill>
        <p:spPr>
          <a:xfrm>
            <a:off x="0" y="375175"/>
            <a:ext cx="656125" cy="563400"/>
          </a:xfrm>
          <a:prstGeom prst="rect">
            <a:avLst/>
          </a:prstGeom>
          <a:noFill/>
          <a:ln>
            <a:noFill/>
          </a:ln>
        </p:spPr>
      </p:pic>
      <p:pic>
        <p:nvPicPr>
          <p:cNvPr id="45" name="Google Shape;45;p9"/>
          <p:cNvPicPr preferRelativeResize="0"/>
          <p:nvPr/>
        </p:nvPicPr>
        <p:blipFill rotWithShape="1">
          <a:blip r:embed="rId3">
            <a:alphaModFix/>
          </a:blip>
          <a:srcRect b="0" l="0" r="0" t="0"/>
          <a:stretch/>
        </p:blipFill>
        <p:spPr>
          <a:xfrm>
            <a:off x="7112778" y="3409225"/>
            <a:ext cx="1831348" cy="15360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D3D1E7"/>
            </a:gs>
            <a:gs pos="100000">
              <a:srgbClr val="9D93B1"/>
            </a:gs>
          </a:gsLst>
          <a:path path="circle">
            <a:fillToRect l="100%" t="100%"/>
          </a:path>
          <a:tileRect b="-100%" r="-100%"/>
        </a:gradFill>
      </p:bgPr>
    </p:bg>
    <p:spTree>
      <p:nvGrpSpPr>
        <p:cNvPr id="46" name="Shape 46"/>
        <p:cNvGrpSpPr/>
        <p:nvPr/>
      </p:nvGrpSpPr>
      <p:grpSpPr>
        <a:xfrm>
          <a:off x="0" y="0"/>
          <a:ext cx="0" cy="0"/>
          <a:chOff x="0" y="0"/>
          <a:chExt cx="0" cy="0"/>
        </a:xfrm>
      </p:grpSpPr>
      <p:sp>
        <p:nvSpPr>
          <p:cNvPr id="47" name="Google Shape;47;p10"/>
          <p:cNvSpPr txBox="1"/>
          <p:nvPr>
            <p:ph idx="1" type="body"/>
          </p:nvPr>
        </p:nvSpPr>
        <p:spPr>
          <a:xfrm>
            <a:off x="3363425" y="4406300"/>
            <a:ext cx="5334600" cy="519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800"/>
              </a:spcAft>
              <a:buSzPts val="1800"/>
              <a:buNone/>
              <a:defRPr sz="1800"/>
            </a:lvl1pPr>
          </a:lstStyle>
          <a:p/>
        </p:txBody>
      </p:sp>
      <p:sp>
        <p:nvSpPr>
          <p:cNvPr id="48" name="Google Shape;48;p1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10"/>
          <p:cNvPicPr preferRelativeResize="0"/>
          <p:nvPr/>
        </p:nvPicPr>
        <p:blipFill rotWithShape="1">
          <a:blip r:embed="rId2">
            <a:alphaModFix/>
          </a:blip>
          <a:srcRect b="0" l="0" r="0" t="0"/>
          <a:stretch/>
        </p:blipFill>
        <p:spPr>
          <a:xfrm flipH="1">
            <a:off x="389193" y="731302"/>
            <a:ext cx="2454275" cy="44121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100000">
              <a:schemeClr val="accent2"/>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1pPr>
            <a:lvl2pPr lvl="1"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2pPr>
            <a:lvl3pPr lvl="2"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3pPr>
            <a:lvl4pPr lvl="3"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4pPr>
            <a:lvl5pPr lvl="4"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5pPr>
            <a:lvl6pPr lvl="5"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6pPr>
            <a:lvl7pPr lvl="6"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7pPr>
            <a:lvl8pPr lvl="7"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8pPr>
            <a:lvl9pPr lvl="8"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9pPr>
          </a:lstStyle>
          <a:p/>
        </p:txBody>
      </p:sp>
      <p:sp>
        <p:nvSpPr>
          <p:cNvPr id="7" name="Google Shape;7;p1"/>
          <p:cNvSpPr txBox="1"/>
          <p:nvPr>
            <p:ph idx="1" type="body"/>
          </p:nvPr>
        </p:nvSpPr>
        <p:spPr>
          <a:xfrm>
            <a:off x="3363425" y="2236050"/>
            <a:ext cx="5334600" cy="18936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0"/>
              </a:spcBef>
              <a:spcAft>
                <a:spcPts val="0"/>
              </a:spcAft>
              <a:buClr>
                <a:schemeClr val="accent1"/>
              </a:buClr>
              <a:buSzPts val="1800"/>
              <a:buFont typeface="Nunito"/>
              <a:buChar char="●"/>
              <a:defRPr b="0" i="0" sz="1800" u="none" cap="none" strike="noStrike">
                <a:solidFill>
                  <a:schemeClr val="dk1"/>
                </a:solidFill>
                <a:latin typeface="Nunito"/>
                <a:ea typeface="Nunito"/>
                <a:cs typeface="Nunito"/>
                <a:sym typeface="Nunito"/>
              </a:defRPr>
            </a:lvl1pPr>
            <a:lvl2pPr indent="-342900" lvl="1" marL="914400" marR="0" rtl="0" algn="l">
              <a:lnSpc>
                <a:spcPct val="115000"/>
              </a:lnSpc>
              <a:spcBef>
                <a:spcPts val="800"/>
              </a:spcBef>
              <a:spcAft>
                <a:spcPts val="0"/>
              </a:spcAft>
              <a:buClr>
                <a:schemeClr val="accent1"/>
              </a:buClr>
              <a:buSzPts val="1800"/>
              <a:buFont typeface="Nunito"/>
              <a:buChar char="○"/>
              <a:defRPr b="0" i="0" sz="1800" u="none" cap="none" strike="noStrike">
                <a:solidFill>
                  <a:schemeClr val="dk1"/>
                </a:solidFill>
                <a:latin typeface="Nunito"/>
                <a:ea typeface="Nunito"/>
                <a:cs typeface="Nunito"/>
                <a:sym typeface="Nunito"/>
              </a:defRPr>
            </a:lvl2pPr>
            <a:lvl3pPr indent="-342900" lvl="2" marL="1371600" marR="0" rtl="0" algn="l">
              <a:lnSpc>
                <a:spcPct val="115000"/>
              </a:lnSpc>
              <a:spcBef>
                <a:spcPts val="800"/>
              </a:spcBef>
              <a:spcAft>
                <a:spcPts val="0"/>
              </a:spcAft>
              <a:buClr>
                <a:schemeClr val="accent1"/>
              </a:buClr>
              <a:buSzPts val="1800"/>
              <a:buFont typeface="Nunito"/>
              <a:buChar char="■"/>
              <a:defRPr b="0" i="0" sz="1800" u="none" cap="none" strike="noStrike">
                <a:solidFill>
                  <a:schemeClr val="dk1"/>
                </a:solidFill>
                <a:latin typeface="Nunito"/>
                <a:ea typeface="Nunito"/>
                <a:cs typeface="Nunito"/>
                <a:sym typeface="Nunito"/>
              </a:defRPr>
            </a:lvl3pPr>
            <a:lvl4pPr indent="-342900" lvl="3" marL="18288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4pPr>
            <a:lvl5pPr indent="-342900" lvl="4" marL="22860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5pPr>
            <a:lvl6pPr indent="-342900" lvl="5" marL="27432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6pPr>
            <a:lvl7pPr indent="-342900" lvl="6" marL="32004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7pPr>
            <a:lvl8pPr indent="-342900" lvl="7" marL="36576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8pPr>
            <a:lvl9pPr indent="-342900" lvl="8" marL="4114800" marR="0" rtl="0" algn="l">
              <a:lnSpc>
                <a:spcPct val="115000"/>
              </a:lnSpc>
              <a:spcBef>
                <a:spcPts val="800"/>
              </a:spcBef>
              <a:spcAft>
                <a:spcPts val="800"/>
              </a:spcAft>
              <a:buClr>
                <a:schemeClr val="dk1"/>
              </a:buClr>
              <a:buSzPts val="1800"/>
              <a:buFont typeface="Nunito"/>
              <a:buChar char="■"/>
              <a:defRPr b="0" i="0" sz="1800" u="none" cap="none" strike="noStrike">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53" name="Shape 53"/>
        <p:cNvGrpSpPr/>
        <p:nvPr/>
      </p:nvGrpSpPr>
      <p:grpSpPr>
        <a:xfrm>
          <a:off x="0" y="0"/>
          <a:ext cx="0" cy="0"/>
          <a:chOff x="0" y="0"/>
          <a:chExt cx="0" cy="0"/>
        </a:xfrm>
      </p:grpSpPr>
      <p:sp>
        <p:nvSpPr>
          <p:cNvPr id="54" name="Google Shape;54;p11"/>
          <p:cNvSpPr txBox="1"/>
          <p:nvPr>
            <p:ph type="ctrTitle"/>
          </p:nvPr>
        </p:nvSpPr>
        <p:spPr>
          <a:xfrm>
            <a:off x="3257400" y="914400"/>
            <a:ext cx="5886600" cy="1796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TIC - TAC - TOE</a:t>
            </a:r>
            <a:endParaRPr/>
          </a:p>
        </p:txBody>
      </p:sp>
      <p:sp>
        <p:nvSpPr>
          <p:cNvPr id="55" name="Google Shape;55;p11"/>
          <p:cNvSpPr txBox="1"/>
          <p:nvPr/>
        </p:nvSpPr>
        <p:spPr>
          <a:xfrm>
            <a:off x="6041575" y="4335225"/>
            <a:ext cx="2971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lt1"/>
                </a:solidFill>
                <a:latin typeface="Fredoka One"/>
                <a:ea typeface="Fredoka One"/>
                <a:cs typeface="Fredoka One"/>
                <a:sym typeface="Fredoka One"/>
              </a:rPr>
              <a:t>D6AD - </a:t>
            </a:r>
            <a:r>
              <a:rPr lang="en" sz="2900">
                <a:solidFill>
                  <a:schemeClr val="lt1"/>
                </a:solidFill>
                <a:latin typeface="Fredoka One"/>
                <a:ea typeface="Fredoka One"/>
                <a:cs typeface="Fredoka One"/>
                <a:sym typeface="Fredoka One"/>
              </a:rPr>
              <a:t>Group 6 </a:t>
            </a:r>
            <a:endParaRPr sz="2900">
              <a:solidFill>
                <a:schemeClr val="lt1"/>
              </a:solidFill>
              <a:latin typeface="Fredoka One"/>
              <a:ea typeface="Fredoka One"/>
              <a:cs typeface="Fredoka One"/>
              <a:sym typeface="Fredok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107" name="Shape 107"/>
        <p:cNvGrpSpPr/>
        <p:nvPr/>
      </p:nvGrpSpPr>
      <p:grpSpPr>
        <a:xfrm>
          <a:off x="0" y="0"/>
          <a:ext cx="0" cy="0"/>
          <a:chOff x="0" y="0"/>
          <a:chExt cx="0" cy="0"/>
        </a:xfrm>
      </p:grpSpPr>
      <p:sp>
        <p:nvSpPr>
          <p:cNvPr id="108" name="Google Shape;108;p20"/>
          <p:cNvSpPr txBox="1"/>
          <p:nvPr/>
        </p:nvSpPr>
        <p:spPr>
          <a:xfrm>
            <a:off x="2877150" y="186350"/>
            <a:ext cx="3389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Fredoka One"/>
                <a:ea typeface="Fredoka One"/>
                <a:cs typeface="Fredoka One"/>
                <a:sym typeface="Fredoka One"/>
              </a:rPr>
              <a:t>HOME PAGE</a:t>
            </a:r>
            <a:endParaRPr sz="3000">
              <a:latin typeface="Fredoka One"/>
              <a:ea typeface="Fredoka One"/>
              <a:cs typeface="Fredoka One"/>
              <a:sym typeface="Fredoka One"/>
            </a:endParaRPr>
          </a:p>
        </p:txBody>
      </p:sp>
      <p:pic>
        <p:nvPicPr>
          <p:cNvPr id="109" name="Google Shape;109;p20"/>
          <p:cNvPicPr preferRelativeResize="0"/>
          <p:nvPr/>
        </p:nvPicPr>
        <p:blipFill rotWithShape="1">
          <a:blip r:embed="rId3">
            <a:alphaModFix/>
          </a:blip>
          <a:srcRect b="5926" l="0" r="0" t="0"/>
          <a:stretch/>
        </p:blipFill>
        <p:spPr>
          <a:xfrm>
            <a:off x="117713" y="832850"/>
            <a:ext cx="8908574" cy="3971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113" name="Shape 113"/>
        <p:cNvGrpSpPr/>
        <p:nvPr/>
      </p:nvGrpSpPr>
      <p:grpSpPr>
        <a:xfrm>
          <a:off x="0" y="0"/>
          <a:ext cx="0" cy="0"/>
          <a:chOff x="0" y="0"/>
          <a:chExt cx="0" cy="0"/>
        </a:xfrm>
      </p:grpSpPr>
      <p:sp>
        <p:nvSpPr>
          <p:cNvPr id="114" name="Google Shape;114;p21"/>
          <p:cNvSpPr txBox="1"/>
          <p:nvPr/>
        </p:nvSpPr>
        <p:spPr>
          <a:xfrm>
            <a:off x="2921550" y="173925"/>
            <a:ext cx="3300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Fredoka One"/>
                <a:ea typeface="Fredoka One"/>
                <a:cs typeface="Fredoka One"/>
                <a:sym typeface="Fredoka One"/>
              </a:rPr>
              <a:t>RULES</a:t>
            </a:r>
            <a:endParaRPr sz="3000">
              <a:latin typeface="Fredoka One"/>
              <a:ea typeface="Fredoka One"/>
              <a:cs typeface="Fredoka One"/>
              <a:sym typeface="Fredoka One"/>
            </a:endParaRPr>
          </a:p>
        </p:txBody>
      </p:sp>
      <p:pic>
        <p:nvPicPr>
          <p:cNvPr id="115" name="Google Shape;115;p21"/>
          <p:cNvPicPr preferRelativeResize="0"/>
          <p:nvPr/>
        </p:nvPicPr>
        <p:blipFill>
          <a:blip r:embed="rId3">
            <a:alphaModFix/>
          </a:blip>
          <a:stretch>
            <a:fillRect/>
          </a:stretch>
        </p:blipFill>
        <p:spPr>
          <a:xfrm>
            <a:off x="82438" y="820423"/>
            <a:ext cx="8979125" cy="40172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76200" y="848000"/>
            <a:ext cx="8991600" cy="4022809"/>
          </a:xfrm>
          <a:prstGeom prst="rect">
            <a:avLst/>
          </a:prstGeom>
          <a:noFill/>
          <a:ln>
            <a:noFill/>
          </a:ln>
        </p:spPr>
      </p:pic>
      <p:sp>
        <p:nvSpPr>
          <p:cNvPr id="121" name="Google Shape;121;p22"/>
          <p:cNvSpPr txBox="1"/>
          <p:nvPr/>
        </p:nvSpPr>
        <p:spPr>
          <a:xfrm>
            <a:off x="2921550" y="278625"/>
            <a:ext cx="3300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Fredoka One"/>
                <a:ea typeface="Fredoka One"/>
                <a:cs typeface="Fredoka One"/>
                <a:sym typeface="Fredoka One"/>
              </a:rPr>
              <a:t>FEEDBACK</a:t>
            </a:r>
            <a:endParaRPr sz="3000">
              <a:latin typeface="Fredoka One"/>
              <a:ea typeface="Fredoka One"/>
              <a:cs typeface="Fredoka One"/>
              <a:sym typeface="Fredoka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78275" y="796250"/>
            <a:ext cx="8987448" cy="4049050"/>
          </a:xfrm>
          <a:prstGeom prst="rect">
            <a:avLst/>
          </a:prstGeom>
          <a:noFill/>
          <a:ln>
            <a:noFill/>
          </a:ln>
        </p:spPr>
      </p:pic>
      <p:sp>
        <p:nvSpPr>
          <p:cNvPr id="127" name="Google Shape;127;p23"/>
          <p:cNvSpPr txBox="1"/>
          <p:nvPr/>
        </p:nvSpPr>
        <p:spPr>
          <a:xfrm>
            <a:off x="2466300" y="255500"/>
            <a:ext cx="4211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Fredoka One"/>
                <a:ea typeface="Fredoka One"/>
                <a:cs typeface="Fredoka One"/>
                <a:sym typeface="Fredoka One"/>
              </a:rPr>
              <a:t>Selecting Game Mode</a:t>
            </a:r>
            <a:endParaRPr sz="3000">
              <a:latin typeface="Fredoka One"/>
              <a:ea typeface="Fredoka One"/>
              <a:cs typeface="Fredoka One"/>
              <a:sym typeface="Fredoka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131" name="Shape 131"/>
        <p:cNvGrpSpPr/>
        <p:nvPr/>
      </p:nvGrpSpPr>
      <p:grpSpPr>
        <a:xfrm>
          <a:off x="0" y="0"/>
          <a:ext cx="0" cy="0"/>
          <a:chOff x="0" y="0"/>
          <a:chExt cx="0" cy="0"/>
        </a:xfrm>
      </p:grpSpPr>
      <p:pic>
        <p:nvPicPr>
          <p:cNvPr id="132" name="Google Shape;132;p24"/>
          <p:cNvPicPr preferRelativeResize="0"/>
          <p:nvPr/>
        </p:nvPicPr>
        <p:blipFill rotWithShape="1">
          <a:blip r:embed="rId3">
            <a:alphaModFix/>
          </a:blip>
          <a:srcRect b="5295" l="14335" r="12559" t="4182"/>
          <a:stretch/>
        </p:blipFill>
        <p:spPr>
          <a:xfrm>
            <a:off x="1074225" y="609225"/>
            <a:ext cx="3268975" cy="4595974"/>
          </a:xfrm>
          <a:prstGeom prst="rect">
            <a:avLst/>
          </a:prstGeom>
          <a:noFill/>
          <a:ln>
            <a:noFill/>
          </a:ln>
        </p:spPr>
      </p:pic>
      <p:pic>
        <p:nvPicPr>
          <p:cNvPr id="133" name="Google Shape;133;p24"/>
          <p:cNvPicPr preferRelativeResize="0"/>
          <p:nvPr/>
        </p:nvPicPr>
        <p:blipFill rotWithShape="1">
          <a:blip r:embed="rId4">
            <a:alphaModFix/>
          </a:blip>
          <a:srcRect b="2158" l="7891" r="8426" t="1890"/>
          <a:stretch/>
        </p:blipFill>
        <p:spPr>
          <a:xfrm>
            <a:off x="4804200" y="609225"/>
            <a:ext cx="2621281" cy="4534274"/>
          </a:xfrm>
          <a:prstGeom prst="rect">
            <a:avLst/>
          </a:prstGeom>
          <a:noFill/>
          <a:ln>
            <a:noFill/>
          </a:ln>
        </p:spPr>
      </p:pic>
      <p:sp>
        <p:nvSpPr>
          <p:cNvPr id="134" name="Google Shape;134;p24"/>
          <p:cNvSpPr txBox="1"/>
          <p:nvPr/>
        </p:nvSpPr>
        <p:spPr>
          <a:xfrm>
            <a:off x="2095663" y="85050"/>
            <a:ext cx="1226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Fredoka One"/>
                <a:ea typeface="Fredoka One"/>
                <a:cs typeface="Fredoka One"/>
                <a:sym typeface="Fredoka One"/>
              </a:rPr>
              <a:t>3x3</a:t>
            </a:r>
            <a:endParaRPr sz="3000">
              <a:latin typeface="Fredoka One"/>
              <a:ea typeface="Fredoka One"/>
              <a:cs typeface="Fredoka One"/>
              <a:sym typeface="Fredoka One"/>
            </a:endParaRPr>
          </a:p>
        </p:txBody>
      </p:sp>
      <p:sp>
        <p:nvSpPr>
          <p:cNvPr id="135" name="Google Shape;135;p24"/>
          <p:cNvSpPr txBox="1"/>
          <p:nvPr/>
        </p:nvSpPr>
        <p:spPr>
          <a:xfrm>
            <a:off x="4927575" y="146700"/>
            <a:ext cx="2463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latin typeface="Fredoka One"/>
                <a:ea typeface="Fredoka One"/>
                <a:cs typeface="Fredoka One"/>
                <a:sym typeface="Fredoka One"/>
              </a:rPr>
              <a:t>(With Difficulty)</a:t>
            </a:r>
            <a:endParaRPr sz="2200">
              <a:latin typeface="Fredoka One"/>
              <a:ea typeface="Fredoka One"/>
              <a:cs typeface="Fredoka One"/>
              <a:sym typeface="Fredoka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3">
            <a:alphaModFix/>
          </a:blip>
          <a:srcRect b="4081" l="10333" r="11142" t="4401"/>
          <a:stretch/>
        </p:blipFill>
        <p:spPr>
          <a:xfrm>
            <a:off x="5041513" y="593775"/>
            <a:ext cx="3088475" cy="4549725"/>
          </a:xfrm>
          <a:prstGeom prst="rect">
            <a:avLst/>
          </a:prstGeom>
          <a:noFill/>
          <a:ln>
            <a:noFill/>
          </a:ln>
        </p:spPr>
      </p:pic>
      <p:pic>
        <p:nvPicPr>
          <p:cNvPr id="141" name="Google Shape;141;p25"/>
          <p:cNvPicPr preferRelativeResize="0"/>
          <p:nvPr/>
        </p:nvPicPr>
        <p:blipFill rotWithShape="1">
          <a:blip r:embed="rId4">
            <a:alphaModFix/>
          </a:blip>
          <a:srcRect b="4167" l="8483" r="0" t="2592"/>
          <a:stretch/>
        </p:blipFill>
        <p:spPr>
          <a:xfrm>
            <a:off x="903438" y="593775"/>
            <a:ext cx="3194183" cy="4549725"/>
          </a:xfrm>
          <a:prstGeom prst="rect">
            <a:avLst/>
          </a:prstGeom>
          <a:noFill/>
          <a:ln>
            <a:noFill/>
          </a:ln>
        </p:spPr>
      </p:pic>
      <p:sp>
        <p:nvSpPr>
          <p:cNvPr id="142" name="Google Shape;142;p25"/>
          <p:cNvSpPr txBox="1"/>
          <p:nvPr/>
        </p:nvSpPr>
        <p:spPr>
          <a:xfrm>
            <a:off x="1887463" y="85050"/>
            <a:ext cx="1226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Fredoka One"/>
                <a:ea typeface="Fredoka One"/>
                <a:cs typeface="Fredoka One"/>
                <a:sym typeface="Fredoka One"/>
              </a:rPr>
              <a:t>4x4</a:t>
            </a:r>
            <a:endParaRPr sz="3000">
              <a:latin typeface="Fredoka One"/>
              <a:ea typeface="Fredoka One"/>
              <a:cs typeface="Fredoka One"/>
              <a:sym typeface="Fredoka One"/>
            </a:endParaRPr>
          </a:p>
        </p:txBody>
      </p:sp>
      <p:sp>
        <p:nvSpPr>
          <p:cNvPr id="143" name="Google Shape;143;p25"/>
          <p:cNvSpPr txBox="1"/>
          <p:nvPr/>
        </p:nvSpPr>
        <p:spPr>
          <a:xfrm>
            <a:off x="5972688" y="85050"/>
            <a:ext cx="1226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Fredoka One"/>
                <a:ea typeface="Fredoka One"/>
                <a:cs typeface="Fredoka One"/>
                <a:sym typeface="Fredoka One"/>
              </a:rPr>
              <a:t>5</a:t>
            </a:r>
            <a:r>
              <a:rPr lang="en" sz="3000">
                <a:latin typeface="Fredoka One"/>
                <a:ea typeface="Fredoka One"/>
                <a:cs typeface="Fredoka One"/>
                <a:sym typeface="Fredoka One"/>
              </a:rPr>
              <a:t>x5</a:t>
            </a:r>
            <a:endParaRPr sz="3000">
              <a:latin typeface="Fredoka One"/>
              <a:ea typeface="Fredoka One"/>
              <a:cs typeface="Fredoka One"/>
              <a:sym typeface="Fredoka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9" name="Google Shape;149;p26"/>
          <p:cNvSpPr txBox="1"/>
          <p:nvPr/>
        </p:nvSpPr>
        <p:spPr>
          <a:xfrm>
            <a:off x="357300" y="111675"/>
            <a:ext cx="6066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Fredoka One"/>
                <a:ea typeface="Fredoka One"/>
                <a:cs typeface="Fredoka One"/>
                <a:sym typeface="Fredoka One"/>
              </a:rPr>
              <a:t>TEAM FOR THE PROJECT:</a:t>
            </a:r>
            <a:br>
              <a:rPr lang="en" sz="2000">
                <a:solidFill>
                  <a:schemeClr val="lt1"/>
                </a:solidFill>
                <a:latin typeface="Fredoka One"/>
                <a:ea typeface="Fredoka One"/>
                <a:cs typeface="Fredoka One"/>
                <a:sym typeface="Fredoka One"/>
              </a:rPr>
            </a:br>
            <a:r>
              <a:rPr lang="en" sz="2000">
                <a:solidFill>
                  <a:schemeClr val="lt1"/>
                </a:solidFill>
                <a:latin typeface="Fredoka One"/>
                <a:ea typeface="Fredoka One"/>
                <a:cs typeface="Fredoka One"/>
                <a:sym typeface="Fredoka One"/>
              </a:rPr>
              <a:t>Anjali Ma’am (MENTOR)</a:t>
            </a:r>
            <a:br>
              <a:rPr lang="en" sz="2000">
                <a:solidFill>
                  <a:schemeClr val="lt1"/>
                </a:solidFill>
                <a:latin typeface="Fredoka One"/>
                <a:ea typeface="Fredoka One"/>
                <a:cs typeface="Fredoka One"/>
                <a:sym typeface="Fredoka One"/>
              </a:rPr>
            </a:br>
            <a:r>
              <a:rPr lang="en" sz="2000">
                <a:solidFill>
                  <a:schemeClr val="lt1"/>
                </a:solidFill>
                <a:latin typeface="Fredoka One"/>
                <a:ea typeface="Fredoka One"/>
                <a:cs typeface="Fredoka One"/>
                <a:sym typeface="Fredoka One"/>
              </a:rPr>
              <a:t>Shreya Singh</a:t>
            </a:r>
            <a:endParaRPr sz="2000">
              <a:solidFill>
                <a:schemeClr val="lt1"/>
              </a:solidFill>
              <a:latin typeface="Fredoka One"/>
              <a:ea typeface="Fredoka One"/>
              <a:cs typeface="Fredoka One"/>
              <a:sym typeface="Fredoka One"/>
            </a:endParaRPr>
          </a:p>
          <a:p>
            <a:pPr indent="0" lvl="0" marL="0" rtl="0" algn="l">
              <a:spcBef>
                <a:spcPts val="0"/>
              </a:spcBef>
              <a:spcAft>
                <a:spcPts val="0"/>
              </a:spcAft>
              <a:buNone/>
            </a:pPr>
            <a:r>
              <a:rPr lang="en" sz="2000">
                <a:solidFill>
                  <a:schemeClr val="lt1"/>
                </a:solidFill>
                <a:latin typeface="Fredoka One"/>
                <a:ea typeface="Fredoka One"/>
                <a:cs typeface="Fredoka One"/>
                <a:sym typeface="Fredoka One"/>
              </a:rPr>
              <a:t>Parth Suryavanshi</a:t>
            </a:r>
            <a:endParaRPr sz="2000">
              <a:solidFill>
                <a:schemeClr val="lt1"/>
              </a:solidFill>
              <a:latin typeface="Fredoka One"/>
              <a:ea typeface="Fredoka One"/>
              <a:cs typeface="Fredoka One"/>
              <a:sym typeface="Fredoka One"/>
            </a:endParaRPr>
          </a:p>
          <a:p>
            <a:pPr indent="0" lvl="0" marL="0" rtl="0" algn="l">
              <a:spcBef>
                <a:spcPts val="0"/>
              </a:spcBef>
              <a:spcAft>
                <a:spcPts val="0"/>
              </a:spcAft>
              <a:buNone/>
            </a:pPr>
            <a:r>
              <a:rPr lang="en" sz="2000">
                <a:solidFill>
                  <a:schemeClr val="lt1"/>
                </a:solidFill>
                <a:latin typeface="Fredoka One"/>
                <a:ea typeface="Fredoka One"/>
                <a:cs typeface="Fredoka One"/>
                <a:sym typeface="Fredoka One"/>
              </a:rPr>
              <a:t>Surabhi Tambe</a:t>
            </a:r>
            <a:endParaRPr sz="2000">
              <a:solidFill>
                <a:schemeClr val="lt1"/>
              </a:solidFill>
              <a:latin typeface="Fredoka One"/>
              <a:ea typeface="Fredoka One"/>
              <a:cs typeface="Fredoka One"/>
              <a:sym typeface="Fredoka One"/>
            </a:endParaRPr>
          </a:p>
          <a:p>
            <a:pPr indent="0" lvl="0" marL="0" rtl="0" algn="l">
              <a:spcBef>
                <a:spcPts val="0"/>
              </a:spcBef>
              <a:spcAft>
                <a:spcPts val="0"/>
              </a:spcAft>
              <a:buNone/>
            </a:pPr>
            <a:r>
              <a:rPr lang="en" sz="2000">
                <a:solidFill>
                  <a:schemeClr val="lt1"/>
                </a:solidFill>
                <a:latin typeface="Fredoka One"/>
                <a:ea typeface="Fredoka One"/>
                <a:cs typeface="Fredoka One"/>
                <a:sym typeface="Fredoka One"/>
              </a:rPr>
              <a:t>Yash Sarang</a:t>
            </a:r>
            <a:endParaRPr sz="2000">
              <a:solidFill>
                <a:schemeClr val="lt1"/>
              </a:solidFill>
              <a:latin typeface="Fredoka One"/>
              <a:ea typeface="Fredoka One"/>
              <a:cs typeface="Fredoka One"/>
              <a:sym typeface="Fredoka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6AFED"/>
            </a:gs>
            <a:gs pos="100000">
              <a:srgbClr val="5B4BCE"/>
            </a:gs>
          </a:gsLst>
          <a:path path="circle">
            <a:fillToRect b="50%" l="50%" r="50%" t="50%"/>
          </a:path>
          <a:tileRect/>
        </a:gradFill>
      </p:bgPr>
    </p:bg>
    <p:spTree>
      <p:nvGrpSpPr>
        <p:cNvPr id="153" name="Shape 153"/>
        <p:cNvGrpSpPr/>
        <p:nvPr/>
      </p:nvGrpSpPr>
      <p:grpSpPr>
        <a:xfrm>
          <a:off x="0" y="0"/>
          <a:ext cx="0" cy="0"/>
          <a:chOff x="0" y="0"/>
          <a:chExt cx="0" cy="0"/>
        </a:xfrm>
      </p:grpSpPr>
      <p:sp>
        <p:nvSpPr>
          <p:cNvPr id="154" name="Google Shape;154;p27"/>
          <p:cNvSpPr txBox="1"/>
          <p:nvPr>
            <p:ph type="ctrTitle"/>
          </p:nvPr>
        </p:nvSpPr>
        <p:spPr>
          <a:xfrm>
            <a:off x="5804925" y="4168375"/>
            <a:ext cx="3164700" cy="70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155" name="Google Shape;155;p27"/>
          <p:cNvSpPr txBox="1"/>
          <p:nvPr/>
        </p:nvSpPr>
        <p:spPr>
          <a:xfrm>
            <a:off x="3572900" y="550825"/>
            <a:ext cx="4734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Fredoka One"/>
                <a:ea typeface="Fredoka One"/>
                <a:cs typeface="Fredoka One"/>
                <a:sym typeface="Fredoka One"/>
              </a:rPr>
              <a:t>We Hope you liked our presentation,</a:t>
            </a:r>
            <a:br>
              <a:rPr lang="en" sz="2200">
                <a:solidFill>
                  <a:schemeClr val="lt1"/>
                </a:solidFill>
                <a:latin typeface="Fredoka One"/>
                <a:ea typeface="Fredoka One"/>
                <a:cs typeface="Fredoka One"/>
                <a:sym typeface="Fredoka One"/>
              </a:rPr>
            </a:br>
            <a:r>
              <a:rPr lang="en" sz="2200">
                <a:solidFill>
                  <a:schemeClr val="lt1"/>
                </a:solidFill>
                <a:latin typeface="Fredoka One"/>
                <a:ea typeface="Fredoka One"/>
                <a:cs typeface="Fredoka One"/>
                <a:sym typeface="Fredoka One"/>
              </a:rPr>
              <a:t>We hope that you provide us proper feedback to improve our project in any aspect.</a:t>
            </a:r>
            <a:endParaRPr sz="2200">
              <a:solidFill>
                <a:schemeClr val="lt1"/>
              </a:solidFill>
              <a:latin typeface="Fredoka One"/>
              <a:ea typeface="Fredoka One"/>
              <a:cs typeface="Fredoka One"/>
              <a:sym typeface="Fredoka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9" name="Shape 59"/>
        <p:cNvGrpSpPr/>
        <p:nvPr/>
      </p:nvGrpSpPr>
      <p:grpSpPr>
        <a:xfrm>
          <a:off x="0" y="0"/>
          <a:ext cx="0" cy="0"/>
          <a:chOff x="0" y="0"/>
          <a:chExt cx="0" cy="0"/>
        </a:xfrm>
      </p:grpSpPr>
      <p:sp>
        <p:nvSpPr>
          <p:cNvPr id="60" name="Google Shape;60;p12"/>
          <p:cNvSpPr txBox="1"/>
          <p:nvPr/>
        </p:nvSpPr>
        <p:spPr>
          <a:xfrm>
            <a:off x="3196825" y="543900"/>
            <a:ext cx="5530800" cy="403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500">
                <a:solidFill>
                  <a:schemeClr val="dk1"/>
                </a:solidFill>
                <a:latin typeface="Fredoka One"/>
                <a:ea typeface="Fredoka One"/>
                <a:cs typeface="Fredoka One"/>
                <a:sym typeface="Fredoka One"/>
              </a:rPr>
              <a:t>Content -</a:t>
            </a:r>
            <a:endParaRPr sz="2500">
              <a:solidFill>
                <a:schemeClr val="dk1"/>
              </a:solidFill>
              <a:latin typeface="Fredoka One"/>
              <a:ea typeface="Fredoka One"/>
              <a:cs typeface="Fredoka One"/>
              <a:sym typeface="Fredoka One"/>
            </a:endParaRPr>
          </a:p>
          <a:p>
            <a:pPr indent="-387350" lvl="0" marL="457200" rtl="0" algn="l">
              <a:lnSpc>
                <a:spcPct val="150000"/>
              </a:lnSpc>
              <a:spcBef>
                <a:spcPts val="0"/>
              </a:spcBef>
              <a:spcAft>
                <a:spcPts val="0"/>
              </a:spcAft>
              <a:buClr>
                <a:schemeClr val="dk1"/>
              </a:buClr>
              <a:buSzPts val="2500"/>
              <a:buFont typeface="Fredoka One"/>
              <a:buChar char="●"/>
            </a:pPr>
            <a:r>
              <a:rPr lang="en" sz="2500">
                <a:solidFill>
                  <a:schemeClr val="dk1"/>
                </a:solidFill>
                <a:latin typeface="Fredoka One"/>
                <a:ea typeface="Fredoka One"/>
                <a:cs typeface="Fredoka One"/>
                <a:sym typeface="Fredoka One"/>
              </a:rPr>
              <a:t>Introduction.</a:t>
            </a:r>
            <a:endParaRPr sz="2500">
              <a:solidFill>
                <a:schemeClr val="dk1"/>
              </a:solidFill>
              <a:latin typeface="Fredoka One"/>
              <a:ea typeface="Fredoka One"/>
              <a:cs typeface="Fredoka One"/>
              <a:sym typeface="Fredoka One"/>
            </a:endParaRPr>
          </a:p>
          <a:p>
            <a:pPr indent="-387350" lvl="0" marL="457200" rtl="0" algn="l">
              <a:lnSpc>
                <a:spcPct val="150000"/>
              </a:lnSpc>
              <a:spcBef>
                <a:spcPts val="0"/>
              </a:spcBef>
              <a:spcAft>
                <a:spcPts val="0"/>
              </a:spcAft>
              <a:buClr>
                <a:schemeClr val="dk1"/>
              </a:buClr>
              <a:buSzPts val="2500"/>
              <a:buFont typeface="Fredoka One"/>
              <a:buChar char="●"/>
            </a:pPr>
            <a:r>
              <a:rPr lang="en" sz="2500">
                <a:solidFill>
                  <a:schemeClr val="dk1"/>
                </a:solidFill>
                <a:latin typeface="Fredoka One"/>
                <a:ea typeface="Fredoka One"/>
                <a:cs typeface="Fredoka One"/>
                <a:sym typeface="Fredoka One"/>
              </a:rPr>
              <a:t>Rules of the game.</a:t>
            </a:r>
            <a:endParaRPr sz="2500">
              <a:solidFill>
                <a:schemeClr val="dk1"/>
              </a:solidFill>
              <a:latin typeface="Fredoka One"/>
              <a:ea typeface="Fredoka One"/>
              <a:cs typeface="Fredoka One"/>
              <a:sym typeface="Fredoka One"/>
            </a:endParaRPr>
          </a:p>
          <a:p>
            <a:pPr indent="-387350" lvl="0" marL="457200" rtl="0" algn="l">
              <a:lnSpc>
                <a:spcPct val="150000"/>
              </a:lnSpc>
              <a:spcBef>
                <a:spcPts val="0"/>
              </a:spcBef>
              <a:spcAft>
                <a:spcPts val="0"/>
              </a:spcAft>
              <a:buClr>
                <a:schemeClr val="dk1"/>
              </a:buClr>
              <a:buSzPts val="2500"/>
              <a:buFont typeface="Fredoka One"/>
              <a:buChar char="●"/>
            </a:pPr>
            <a:r>
              <a:rPr lang="en" sz="2500">
                <a:solidFill>
                  <a:schemeClr val="dk1"/>
                </a:solidFill>
                <a:latin typeface="Fredoka One"/>
                <a:ea typeface="Fredoka One"/>
                <a:cs typeface="Fredoka One"/>
                <a:sym typeface="Fredoka One"/>
              </a:rPr>
              <a:t>How AI would be implemented.</a:t>
            </a:r>
            <a:endParaRPr sz="2500">
              <a:solidFill>
                <a:schemeClr val="dk1"/>
              </a:solidFill>
              <a:latin typeface="Fredoka One"/>
              <a:ea typeface="Fredoka One"/>
              <a:cs typeface="Fredoka One"/>
              <a:sym typeface="Fredoka One"/>
            </a:endParaRPr>
          </a:p>
          <a:p>
            <a:pPr indent="-387350" lvl="0" marL="457200" rtl="0" algn="l">
              <a:lnSpc>
                <a:spcPct val="150000"/>
              </a:lnSpc>
              <a:spcBef>
                <a:spcPts val="0"/>
              </a:spcBef>
              <a:spcAft>
                <a:spcPts val="0"/>
              </a:spcAft>
              <a:buClr>
                <a:schemeClr val="dk1"/>
              </a:buClr>
              <a:buSzPts val="2500"/>
              <a:buFont typeface="Fredoka One"/>
              <a:buChar char="●"/>
            </a:pPr>
            <a:r>
              <a:rPr lang="en" sz="2500">
                <a:solidFill>
                  <a:schemeClr val="dk1"/>
                </a:solidFill>
                <a:latin typeface="Fredoka One"/>
                <a:ea typeface="Fredoka One"/>
                <a:cs typeface="Fredoka One"/>
                <a:sym typeface="Fredoka One"/>
              </a:rPr>
              <a:t>Preview of the Game Interface.</a:t>
            </a:r>
            <a:endParaRPr sz="2500">
              <a:solidFill>
                <a:schemeClr val="dk1"/>
              </a:solidFill>
              <a:latin typeface="Fredoka One"/>
              <a:ea typeface="Fredoka One"/>
              <a:cs typeface="Fredoka One"/>
              <a:sym typeface="Fredoka One"/>
            </a:endParaRPr>
          </a:p>
          <a:p>
            <a:pPr indent="-387350" lvl="0" marL="457200" rtl="0" algn="l">
              <a:lnSpc>
                <a:spcPct val="150000"/>
              </a:lnSpc>
              <a:spcBef>
                <a:spcPts val="0"/>
              </a:spcBef>
              <a:spcAft>
                <a:spcPts val="0"/>
              </a:spcAft>
              <a:buClr>
                <a:schemeClr val="dk1"/>
              </a:buClr>
              <a:buSzPts val="2500"/>
              <a:buFont typeface="Fredoka One"/>
              <a:buChar char="●"/>
            </a:pPr>
            <a:r>
              <a:rPr lang="en" sz="2500">
                <a:solidFill>
                  <a:schemeClr val="dk1"/>
                </a:solidFill>
                <a:latin typeface="Fredoka One"/>
                <a:ea typeface="Fredoka One"/>
                <a:cs typeface="Fredoka One"/>
                <a:sym typeface="Fredoka One"/>
              </a:rPr>
              <a:t>Coding Platform.</a:t>
            </a:r>
            <a:endParaRPr sz="2500">
              <a:solidFill>
                <a:schemeClr val="dk1"/>
              </a:solidFill>
              <a:latin typeface="Fredoka One"/>
              <a:ea typeface="Fredoka One"/>
              <a:cs typeface="Fredoka One"/>
              <a:sym typeface="Fredoka One"/>
            </a:endParaRPr>
          </a:p>
          <a:p>
            <a:pPr indent="-387350" lvl="0" marL="457200" rtl="0" algn="l">
              <a:lnSpc>
                <a:spcPct val="150000"/>
              </a:lnSpc>
              <a:spcBef>
                <a:spcPts val="0"/>
              </a:spcBef>
              <a:spcAft>
                <a:spcPts val="0"/>
              </a:spcAft>
              <a:buClr>
                <a:schemeClr val="dk1"/>
              </a:buClr>
              <a:buSzPts val="2500"/>
              <a:buFont typeface="Fredoka One"/>
              <a:buChar char="●"/>
            </a:pPr>
            <a:r>
              <a:rPr lang="en" sz="2500">
                <a:solidFill>
                  <a:schemeClr val="dk1"/>
                </a:solidFill>
                <a:latin typeface="Fredoka One"/>
                <a:ea typeface="Fredoka One"/>
                <a:cs typeface="Fredoka One"/>
                <a:sym typeface="Fredoka One"/>
              </a:rPr>
              <a:t>Team info.</a:t>
            </a:r>
            <a:endParaRPr sz="2400">
              <a:solidFill>
                <a:schemeClr val="dk1"/>
              </a:solidFill>
              <a:latin typeface="Fredoka One"/>
              <a:ea typeface="Fredoka One"/>
              <a:cs typeface="Fredoka One"/>
              <a:sym typeface="Fredoka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lin ang="5400012" scaled="0"/>
        </a:gradFill>
      </p:bgPr>
    </p:bg>
    <p:spTree>
      <p:nvGrpSpPr>
        <p:cNvPr id="64" name="Shape 64"/>
        <p:cNvGrpSpPr/>
        <p:nvPr/>
      </p:nvGrpSpPr>
      <p:grpSpPr>
        <a:xfrm>
          <a:off x="0" y="0"/>
          <a:ext cx="0" cy="0"/>
          <a:chOff x="0" y="0"/>
          <a:chExt cx="0" cy="0"/>
        </a:xfrm>
      </p:grpSpPr>
      <p:sp>
        <p:nvSpPr>
          <p:cNvPr id="65" name="Google Shape;65;p13"/>
          <p:cNvSpPr txBox="1"/>
          <p:nvPr>
            <p:ph type="title"/>
          </p:nvPr>
        </p:nvSpPr>
        <p:spPr>
          <a:xfrm>
            <a:off x="457950" y="194475"/>
            <a:ext cx="6403800" cy="69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accent4"/>
                </a:solidFill>
              </a:rPr>
              <a:t>Introduction of the topic :</a:t>
            </a:r>
            <a:endParaRPr sz="4000">
              <a:solidFill>
                <a:schemeClr val="accent4"/>
              </a:solidFill>
            </a:endParaRPr>
          </a:p>
        </p:txBody>
      </p:sp>
      <p:sp>
        <p:nvSpPr>
          <p:cNvPr id="66" name="Google Shape;66;p13"/>
          <p:cNvSpPr txBox="1"/>
          <p:nvPr/>
        </p:nvSpPr>
        <p:spPr>
          <a:xfrm>
            <a:off x="2667000" y="849075"/>
            <a:ext cx="63054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Fredoka One"/>
                <a:ea typeface="Fredoka One"/>
                <a:cs typeface="Fredoka One"/>
                <a:sym typeface="Fredoka One"/>
              </a:rPr>
              <a:t>Everyone is already familiar to the classic  Tic-Tac-Toe.</a:t>
            </a:r>
            <a:br>
              <a:rPr lang="en" sz="1900">
                <a:solidFill>
                  <a:schemeClr val="dk1"/>
                </a:solidFill>
                <a:latin typeface="Fredoka One"/>
                <a:ea typeface="Fredoka One"/>
                <a:cs typeface="Fredoka One"/>
                <a:sym typeface="Fredoka One"/>
              </a:rPr>
            </a:br>
            <a:endParaRPr sz="1900">
              <a:solidFill>
                <a:schemeClr val="dk1"/>
              </a:solidFill>
              <a:latin typeface="Fredoka One"/>
              <a:ea typeface="Fredoka One"/>
              <a:cs typeface="Fredoka One"/>
              <a:sym typeface="Fredoka One"/>
            </a:endParaRPr>
          </a:p>
          <a:p>
            <a:pPr indent="0" lvl="0" marL="0" rtl="0" algn="l">
              <a:spcBef>
                <a:spcPts val="0"/>
              </a:spcBef>
              <a:spcAft>
                <a:spcPts val="0"/>
              </a:spcAft>
              <a:buNone/>
            </a:pPr>
            <a:r>
              <a:rPr lang="en" sz="1900">
                <a:solidFill>
                  <a:schemeClr val="dk1"/>
                </a:solidFill>
                <a:latin typeface="Fredoka One"/>
                <a:ea typeface="Fredoka One"/>
                <a:cs typeface="Fredoka One"/>
                <a:sym typeface="Fredoka One"/>
              </a:rPr>
              <a:t>The game is very popular among all the age groups around the world.</a:t>
            </a:r>
            <a:endParaRPr sz="1900">
              <a:solidFill>
                <a:schemeClr val="dk1"/>
              </a:solidFill>
              <a:latin typeface="Fredoka One"/>
              <a:ea typeface="Fredoka One"/>
              <a:cs typeface="Fredoka One"/>
              <a:sym typeface="Fredoka One"/>
            </a:endParaRPr>
          </a:p>
          <a:p>
            <a:pPr indent="0" lvl="0" marL="0" rtl="0" algn="l">
              <a:spcBef>
                <a:spcPts val="0"/>
              </a:spcBef>
              <a:spcAft>
                <a:spcPts val="0"/>
              </a:spcAft>
              <a:buNone/>
            </a:pPr>
            <a:r>
              <a:rPr lang="en" sz="1900">
                <a:solidFill>
                  <a:schemeClr val="dk1"/>
                </a:solidFill>
                <a:latin typeface="Fredoka One"/>
                <a:ea typeface="Fredoka One"/>
                <a:cs typeface="Fredoka One"/>
                <a:sym typeface="Fredoka One"/>
              </a:rPr>
              <a:t>It is fairly simple by itself but the real fun begins when we exceed the bounds of the 3x3 Tic-Tac-Toe.</a:t>
            </a:r>
            <a:br>
              <a:rPr lang="en" sz="1900">
                <a:solidFill>
                  <a:schemeClr val="dk1"/>
                </a:solidFill>
                <a:latin typeface="Fredoka One"/>
                <a:ea typeface="Fredoka One"/>
                <a:cs typeface="Fredoka One"/>
                <a:sym typeface="Fredoka One"/>
              </a:rPr>
            </a:br>
            <a:endParaRPr sz="1900">
              <a:solidFill>
                <a:schemeClr val="dk1"/>
              </a:solidFill>
              <a:latin typeface="Fredoka One"/>
              <a:ea typeface="Fredoka One"/>
              <a:cs typeface="Fredoka One"/>
              <a:sym typeface="Fredoka One"/>
            </a:endParaRPr>
          </a:p>
          <a:p>
            <a:pPr indent="0" lvl="0" marL="0" rtl="0" algn="l">
              <a:spcBef>
                <a:spcPts val="0"/>
              </a:spcBef>
              <a:spcAft>
                <a:spcPts val="0"/>
              </a:spcAft>
              <a:buNone/>
            </a:pPr>
            <a:r>
              <a:rPr lang="en" sz="1900">
                <a:solidFill>
                  <a:schemeClr val="dk1"/>
                </a:solidFill>
                <a:latin typeface="Fredoka One"/>
                <a:ea typeface="Fredoka One"/>
                <a:cs typeface="Fredoka One"/>
                <a:sym typeface="Fredoka One"/>
              </a:rPr>
              <a:t>Our Project is an upscaled version of the classic 3x3 Tic-Tac-Toe and supports upto 5x5 grid Tic-Tac-Toe.</a:t>
            </a:r>
            <a:br>
              <a:rPr lang="en" sz="1900">
                <a:solidFill>
                  <a:schemeClr val="dk1"/>
                </a:solidFill>
                <a:latin typeface="Fredoka One"/>
                <a:ea typeface="Fredoka One"/>
                <a:cs typeface="Fredoka One"/>
                <a:sym typeface="Fredoka One"/>
              </a:rPr>
            </a:br>
            <a:endParaRPr sz="1900">
              <a:solidFill>
                <a:schemeClr val="dk1"/>
              </a:solidFill>
              <a:latin typeface="Fredoka One"/>
              <a:ea typeface="Fredoka One"/>
              <a:cs typeface="Fredoka One"/>
              <a:sym typeface="Fredoka One"/>
            </a:endParaRPr>
          </a:p>
          <a:p>
            <a:pPr indent="0" lvl="0" marL="0" rtl="0" algn="l">
              <a:spcBef>
                <a:spcPts val="0"/>
              </a:spcBef>
              <a:spcAft>
                <a:spcPts val="0"/>
              </a:spcAft>
              <a:buNone/>
            </a:pPr>
            <a:r>
              <a:rPr lang="en" sz="1900">
                <a:solidFill>
                  <a:schemeClr val="dk1"/>
                </a:solidFill>
                <a:latin typeface="Fredoka One"/>
                <a:ea typeface="Fredoka One"/>
                <a:cs typeface="Fredoka One"/>
                <a:sym typeface="Fredoka One"/>
              </a:rPr>
              <a:t>The gameplay design is so simple that user won’t find it difficult to use and understand.</a:t>
            </a:r>
            <a:endParaRPr sz="1900">
              <a:solidFill>
                <a:schemeClr val="dk1"/>
              </a:solidFill>
              <a:latin typeface="Fredoka One"/>
              <a:ea typeface="Fredoka One"/>
              <a:cs typeface="Fredoka One"/>
              <a:sym typeface="Fredoka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8B152"/>
            </a:gs>
            <a:gs pos="100000">
              <a:srgbClr val="9C6D1C"/>
            </a:gs>
          </a:gsLst>
          <a:path path="circle">
            <a:fillToRect b="50%" l="50%" r="50%" t="50%"/>
          </a:path>
          <a:tileRect/>
        </a:gradFill>
      </p:bgPr>
    </p:bg>
    <p:spTree>
      <p:nvGrpSpPr>
        <p:cNvPr id="70" name="Shape 70"/>
        <p:cNvGrpSpPr/>
        <p:nvPr/>
      </p:nvGrpSpPr>
      <p:grpSpPr>
        <a:xfrm>
          <a:off x="0" y="0"/>
          <a:ext cx="0" cy="0"/>
          <a:chOff x="0" y="0"/>
          <a:chExt cx="0" cy="0"/>
        </a:xfrm>
      </p:grpSpPr>
      <p:sp>
        <p:nvSpPr>
          <p:cNvPr id="71" name="Google Shape;71;p14"/>
          <p:cNvSpPr txBox="1"/>
          <p:nvPr>
            <p:ph type="title"/>
          </p:nvPr>
        </p:nvSpPr>
        <p:spPr>
          <a:xfrm>
            <a:off x="622950" y="174125"/>
            <a:ext cx="7898100" cy="5634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3000"/>
              <a:t> </a:t>
            </a:r>
            <a:r>
              <a:rPr lang="en" sz="3300"/>
              <a:t>RULES : </a:t>
            </a:r>
            <a:endParaRPr sz="3900"/>
          </a:p>
        </p:txBody>
      </p:sp>
      <p:sp>
        <p:nvSpPr>
          <p:cNvPr id="72" name="Google Shape;72;p14"/>
          <p:cNvSpPr txBox="1"/>
          <p:nvPr/>
        </p:nvSpPr>
        <p:spPr>
          <a:xfrm>
            <a:off x="0" y="781200"/>
            <a:ext cx="7576500" cy="4043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Fredoka One"/>
              <a:buChar char="●"/>
            </a:pPr>
            <a:r>
              <a:rPr lang="en" sz="1800">
                <a:solidFill>
                  <a:schemeClr val="lt1"/>
                </a:solidFill>
                <a:latin typeface="Fredoka One"/>
                <a:ea typeface="Fredoka One"/>
                <a:cs typeface="Fredoka One"/>
                <a:sym typeface="Fredoka One"/>
              </a:rPr>
              <a:t>User is provided to choose the size</a:t>
            </a:r>
            <a:br>
              <a:rPr lang="en" sz="1800">
                <a:solidFill>
                  <a:schemeClr val="lt1"/>
                </a:solidFill>
                <a:latin typeface="Fredoka One"/>
                <a:ea typeface="Fredoka One"/>
                <a:cs typeface="Fredoka One"/>
                <a:sym typeface="Fredoka One"/>
              </a:rPr>
            </a:br>
            <a:r>
              <a:rPr lang="en" sz="1800">
                <a:solidFill>
                  <a:schemeClr val="lt1"/>
                </a:solidFill>
                <a:latin typeface="Fredoka One"/>
                <a:ea typeface="Fredoka One"/>
                <a:cs typeface="Fredoka One"/>
                <a:sym typeface="Fredoka One"/>
              </a:rPr>
              <a:t> {any between 3x3 to 5x5}.</a:t>
            </a:r>
            <a:br>
              <a:rPr lang="en" sz="1800">
                <a:solidFill>
                  <a:schemeClr val="lt1"/>
                </a:solidFill>
                <a:latin typeface="Fredoka One"/>
                <a:ea typeface="Fredoka One"/>
                <a:cs typeface="Fredoka One"/>
                <a:sym typeface="Fredoka One"/>
              </a:rPr>
            </a:br>
            <a:r>
              <a:rPr lang="en" sz="1800">
                <a:solidFill>
                  <a:schemeClr val="lt1"/>
                </a:solidFill>
                <a:latin typeface="Fredoka One"/>
                <a:ea typeface="Fredoka One"/>
                <a:cs typeface="Fredoka One"/>
                <a:sym typeface="Fredoka One"/>
              </a:rPr>
              <a:t>Difficulty of AI (1-6) can be set accordingly (only for 3x3).</a:t>
            </a:r>
            <a:endParaRPr sz="1800">
              <a:solidFill>
                <a:schemeClr val="lt1"/>
              </a:solidFill>
              <a:latin typeface="Fredoka One"/>
              <a:ea typeface="Fredoka One"/>
              <a:cs typeface="Fredoka One"/>
              <a:sym typeface="Fredoka One"/>
            </a:endParaRPr>
          </a:p>
          <a:p>
            <a:pPr indent="0" lvl="0" marL="457200" rtl="0" algn="l">
              <a:lnSpc>
                <a:spcPct val="115000"/>
              </a:lnSpc>
              <a:spcBef>
                <a:spcPts val="300"/>
              </a:spcBef>
              <a:spcAft>
                <a:spcPts val="0"/>
              </a:spcAft>
              <a:buNone/>
            </a:pPr>
            <a:r>
              <a:t/>
            </a:r>
            <a:endParaRPr sz="1800">
              <a:solidFill>
                <a:schemeClr val="lt1"/>
              </a:solidFill>
              <a:latin typeface="Fredoka One"/>
              <a:ea typeface="Fredoka One"/>
              <a:cs typeface="Fredoka One"/>
              <a:sym typeface="Fredoka One"/>
            </a:endParaRPr>
          </a:p>
          <a:p>
            <a:pPr indent="-342900" lvl="0" marL="457200" rtl="0" algn="l">
              <a:lnSpc>
                <a:spcPct val="115000"/>
              </a:lnSpc>
              <a:spcBef>
                <a:spcPts val="300"/>
              </a:spcBef>
              <a:spcAft>
                <a:spcPts val="0"/>
              </a:spcAft>
              <a:buClr>
                <a:schemeClr val="lt1"/>
              </a:buClr>
              <a:buSzPts val="1800"/>
              <a:buFont typeface="Fredoka One"/>
              <a:buChar char="●"/>
            </a:pPr>
            <a:r>
              <a:rPr lang="en" sz="1800">
                <a:solidFill>
                  <a:schemeClr val="lt1"/>
                </a:solidFill>
                <a:latin typeface="Fredoka One"/>
                <a:ea typeface="Fredoka One"/>
                <a:cs typeface="Fredoka One"/>
                <a:sym typeface="Fredoka One"/>
              </a:rPr>
              <a:t>The "X" player always goes first and </a:t>
            </a:r>
            <a:br>
              <a:rPr lang="en" sz="1800">
                <a:solidFill>
                  <a:schemeClr val="lt1"/>
                </a:solidFill>
                <a:latin typeface="Fredoka One"/>
                <a:ea typeface="Fredoka One"/>
                <a:cs typeface="Fredoka One"/>
                <a:sym typeface="Fredoka One"/>
              </a:rPr>
            </a:br>
            <a:r>
              <a:rPr lang="en" sz="1800">
                <a:solidFill>
                  <a:schemeClr val="lt1"/>
                </a:solidFill>
                <a:latin typeface="Fredoka One"/>
                <a:ea typeface="Fredoka One"/>
                <a:cs typeface="Fredoka One"/>
                <a:sym typeface="Fredoka One"/>
              </a:rPr>
              <a:t>both the players would fill the empty</a:t>
            </a:r>
            <a:br>
              <a:rPr lang="en" sz="1800">
                <a:solidFill>
                  <a:schemeClr val="lt1"/>
                </a:solidFill>
                <a:latin typeface="Fredoka One"/>
                <a:ea typeface="Fredoka One"/>
                <a:cs typeface="Fredoka One"/>
                <a:sym typeface="Fredoka One"/>
              </a:rPr>
            </a:br>
            <a:r>
              <a:rPr lang="en" sz="1800">
                <a:solidFill>
                  <a:schemeClr val="lt1"/>
                </a:solidFill>
                <a:latin typeface="Fredoka One"/>
                <a:ea typeface="Fredoka One"/>
                <a:cs typeface="Fredoka One"/>
                <a:sym typeface="Fredoka One"/>
              </a:rPr>
              <a:t> spaces alternatively.</a:t>
            </a:r>
            <a:br>
              <a:rPr lang="en" sz="1800">
                <a:solidFill>
                  <a:schemeClr val="lt1"/>
                </a:solidFill>
                <a:latin typeface="Fredoka One"/>
                <a:ea typeface="Fredoka One"/>
                <a:cs typeface="Fredoka One"/>
                <a:sym typeface="Fredoka One"/>
              </a:rPr>
            </a:br>
            <a:endParaRPr sz="1800">
              <a:solidFill>
                <a:schemeClr val="lt1"/>
              </a:solidFill>
              <a:latin typeface="Fredoka One"/>
              <a:ea typeface="Fredoka One"/>
              <a:cs typeface="Fredoka One"/>
              <a:sym typeface="Fredoka One"/>
            </a:endParaRPr>
          </a:p>
          <a:p>
            <a:pPr indent="-342900" lvl="0" marL="457200" rtl="0" algn="l">
              <a:lnSpc>
                <a:spcPct val="115000"/>
              </a:lnSpc>
              <a:spcBef>
                <a:spcPts val="0"/>
              </a:spcBef>
              <a:spcAft>
                <a:spcPts val="0"/>
              </a:spcAft>
              <a:buClr>
                <a:schemeClr val="lt1"/>
              </a:buClr>
              <a:buSzPts val="1800"/>
              <a:buFont typeface="Fredoka One"/>
              <a:buChar char="●"/>
            </a:pPr>
            <a:r>
              <a:rPr lang="en" sz="1800">
                <a:solidFill>
                  <a:schemeClr val="lt1"/>
                </a:solidFill>
                <a:latin typeface="Fredoka One"/>
                <a:ea typeface="Fredoka One"/>
                <a:cs typeface="Fredoka One"/>
                <a:sym typeface="Fredoka One"/>
              </a:rPr>
              <a:t>The first player to get </a:t>
            </a:r>
            <a:br>
              <a:rPr lang="en" sz="1800">
                <a:solidFill>
                  <a:schemeClr val="lt1"/>
                </a:solidFill>
                <a:latin typeface="Fredoka One"/>
                <a:ea typeface="Fredoka One"/>
                <a:cs typeface="Fredoka One"/>
                <a:sym typeface="Fredoka One"/>
              </a:rPr>
            </a:br>
            <a:r>
              <a:rPr lang="en" sz="1800">
                <a:solidFill>
                  <a:schemeClr val="lt1"/>
                </a:solidFill>
                <a:latin typeface="Fredoka One"/>
                <a:ea typeface="Fredoka One"/>
                <a:cs typeface="Fredoka One"/>
                <a:sym typeface="Fredoka One"/>
              </a:rPr>
              <a:t>3 of their marks in a row [in 3x3 &amp; 4x4]</a:t>
            </a:r>
            <a:br>
              <a:rPr lang="en" sz="1800">
                <a:solidFill>
                  <a:schemeClr val="lt1"/>
                </a:solidFill>
                <a:latin typeface="Fredoka One"/>
                <a:ea typeface="Fredoka One"/>
                <a:cs typeface="Fredoka One"/>
                <a:sym typeface="Fredoka One"/>
              </a:rPr>
            </a:br>
            <a:r>
              <a:rPr lang="en" sz="1800">
                <a:solidFill>
                  <a:schemeClr val="lt1"/>
                </a:solidFill>
                <a:latin typeface="Fredoka One"/>
                <a:ea typeface="Fredoka One"/>
                <a:cs typeface="Fredoka One"/>
                <a:sym typeface="Fredoka One"/>
              </a:rPr>
              <a:t>and 4 [in 5x5] is the winner.</a:t>
            </a:r>
            <a:br>
              <a:rPr lang="en" sz="1800">
                <a:solidFill>
                  <a:schemeClr val="lt1"/>
                </a:solidFill>
                <a:latin typeface="Fredoka One"/>
                <a:ea typeface="Fredoka One"/>
                <a:cs typeface="Fredoka One"/>
                <a:sym typeface="Fredoka One"/>
              </a:rPr>
            </a:br>
            <a:r>
              <a:rPr lang="en" sz="1800">
                <a:solidFill>
                  <a:schemeClr val="lt1"/>
                </a:solidFill>
                <a:latin typeface="Fredoka One"/>
                <a:ea typeface="Fredoka One"/>
                <a:cs typeface="Fredoka One"/>
                <a:sym typeface="Fredoka One"/>
              </a:rPr>
              <a:t>(vertically, horizontally or diagonally)</a:t>
            </a:r>
            <a:endParaRPr sz="1600">
              <a:solidFill>
                <a:schemeClr val="lt1"/>
              </a:solidFill>
              <a:latin typeface="Fredoka One"/>
              <a:ea typeface="Fredoka One"/>
              <a:cs typeface="Fredoka One"/>
              <a:sym typeface="Fredoka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6AFED"/>
            </a:gs>
            <a:gs pos="100000">
              <a:srgbClr val="5B4BCE"/>
            </a:gs>
          </a:gsLst>
          <a:lin ang="5400012" scaled="0"/>
        </a:gradFill>
      </p:bgPr>
    </p:bg>
    <p:spTree>
      <p:nvGrpSpPr>
        <p:cNvPr id="76" name="Shape 76"/>
        <p:cNvGrpSpPr/>
        <p:nvPr/>
      </p:nvGrpSpPr>
      <p:grpSpPr>
        <a:xfrm>
          <a:off x="0" y="0"/>
          <a:ext cx="0" cy="0"/>
          <a:chOff x="0" y="0"/>
          <a:chExt cx="0" cy="0"/>
        </a:xfrm>
      </p:grpSpPr>
      <p:sp>
        <p:nvSpPr>
          <p:cNvPr id="77" name="Google Shape;77;p15"/>
          <p:cNvSpPr txBox="1"/>
          <p:nvPr>
            <p:ph type="title"/>
          </p:nvPr>
        </p:nvSpPr>
        <p:spPr>
          <a:xfrm>
            <a:off x="0" y="0"/>
            <a:ext cx="5334600" cy="461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300"/>
              <a:t>How it works:</a:t>
            </a:r>
            <a:endParaRPr sz="3300"/>
          </a:p>
        </p:txBody>
      </p:sp>
      <p:sp>
        <p:nvSpPr>
          <p:cNvPr id="78" name="Google Shape;78;p15"/>
          <p:cNvSpPr txBox="1"/>
          <p:nvPr/>
        </p:nvSpPr>
        <p:spPr>
          <a:xfrm>
            <a:off x="3192300" y="109050"/>
            <a:ext cx="5951700" cy="4063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Font typeface="Fredoka One"/>
              <a:buAutoNum type="arabicPeriod"/>
            </a:pPr>
            <a:r>
              <a:rPr lang="en" sz="2000">
                <a:solidFill>
                  <a:schemeClr val="lt1"/>
                </a:solidFill>
                <a:latin typeface="Fredoka One"/>
                <a:ea typeface="Fredoka One"/>
                <a:cs typeface="Fredoka One"/>
                <a:sym typeface="Fredoka One"/>
              </a:rPr>
              <a:t>We use a ‘n x n’ array for the board and scan the board at every step for terminating conditions.</a:t>
            </a:r>
            <a:endParaRPr sz="2000">
              <a:solidFill>
                <a:schemeClr val="lt1"/>
              </a:solidFill>
              <a:latin typeface="Fredoka One"/>
              <a:ea typeface="Fredoka One"/>
              <a:cs typeface="Fredoka One"/>
              <a:sym typeface="Fredoka One"/>
            </a:endParaRPr>
          </a:p>
          <a:p>
            <a:pPr indent="-381000" lvl="0" marL="457200" rtl="0" algn="l">
              <a:spcBef>
                <a:spcPts val="0"/>
              </a:spcBef>
              <a:spcAft>
                <a:spcPts val="0"/>
              </a:spcAft>
              <a:buClr>
                <a:schemeClr val="lt1"/>
              </a:buClr>
              <a:buSzPts val="2400"/>
              <a:buFont typeface="Fredoka One"/>
              <a:buAutoNum type="arabicPeriod"/>
            </a:pPr>
            <a:r>
              <a:rPr lang="en" sz="2000">
                <a:solidFill>
                  <a:schemeClr val="lt1"/>
                </a:solidFill>
                <a:latin typeface="Fredoka One"/>
                <a:ea typeface="Fredoka One"/>
                <a:cs typeface="Fredoka One"/>
                <a:sym typeface="Fredoka One"/>
              </a:rPr>
              <a:t>The human move is scanned by using the mousePressed() function and the AI move is determined by the Minimax Algorithm. </a:t>
            </a:r>
            <a:endParaRPr sz="2000">
              <a:solidFill>
                <a:schemeClr val="lt1"/>
              </a:solidFill>
              <a:latin typeface="Fredoka One"/>
              <a:ea typeface="Fredoka One"/>
              <a:cs typeface="Fredoka One"/>
              <a:sym typeface="Fredoka One"/>
            </a:endParaRPr>
          </a:p>
          <a:p>
            <a:pPr indent="-381000" lvl="0" marL="457200" rtl="0" algn="l">
              <a:spcBef>
                <a:spcPts val="0"/>
              </a:spcBef>
              <a:spcAft>
                <a:spcPts val="0"/>
              </a:spcAft>
              <a:buClr>
                <a:schemeClr val="lt1"/>
              </a:buClr>
              <a:buSzPts val="2400"/>
              <a:buFont typeface="Fredoka One"/>
              <a:buAutoNum type="arabicPeriod"/>
            </a:pPr>
            <a:r>
              <a:rPr lang="en" sz="2000">
                <a:solidFill>
                  <a:schemeClr val="lt1"/>
                </a:solidFill>
                <a:latin typeface="Fredoka One"/>
                <a:ea typeface="Fredoka One"/>
                <a:cs typeface="Fredoka One"/>
                <a:sym typeface="Fredoka One"/>
              </a:rPr>
              <a:t>The game is run using nested for loops until one of the 3 “End Game Conditions” occur:</a:t>
            </a:r>
            <a:endParaRPr sz="2000">
              <a:solidFill>
                <a:schemeClr val="lt1"/>
              </a:solidFill>
              <a:latin typeface="Fredoka One"/>
              <a:ea typeface="Fredoka One"/>
              <a:cs typeface="Fredoka One"/>
              <a:sym typeface="Fredoka One"/>
            </a:endParaRPr>
          </a:p>
          <a:p>
            <a:pPr indent="-355600" lvl="1" marL="914400" rtl="0" algn="l">
              <a:spcBef>
                <a:spcPts val="0"/>
              </a:spcBef>
              <a:spcAft>
                <a:spcPts val="0"/>
              </a:spcAft>
              <a:buClr>
                <a:schemeClr val="lt1"/>
              </a:buClr>
              <a:buSzPts val="2000"/>
              <a:buFont typeface="Fredoka One"/>
              <a:buAutoNum type="alphaLcPeriod"/>
            </a:pPr>
            <a:r>
              <a:rPr lang="en" sz="2000">
                <a:solidFill>
                  <a:schemeClr val="lt1"/>
                </a:solidFill>
                <a:latin typeface="Fredoka One"/>
                <a:ea typeface="Fredoka One"/>
                <a:cs typeface="Fredoka One"/>
                <a:sym typeface="Fredoka One"/>
              </a:rPr>
              <a:t>Human wins.</a:t>
            </a:r>
            <a:endParaRPr sz="2000">
              <a:solidFill>
                <a:schemeClr val="lt1"/>
              </a:solidFill>
              <a:latin typeface="Fredoka One"/>
              <a:ea typeface="Fredoka One"/>
              <a:cs typeface="Fredoka One"/>
              <a:sym typeface="Fredoka One"/>
            </a:endParaRPr>
          </a:p>
          <a:p>
            <a:pPr indent="-355600" lvl="1" marL="914400" rtl="0" algn="l">
              <a:spcBef>
                <a:spcPts val="0"/>
              </a:spcBef>
              <a:spcAft>
                <a:spcPts val="0"/>
              </a:spcAft>
              <a:buClr>
                <a:schemeClr val="lt1"/>
              </a:buClr>
              <a:buSzPts val="2000"/>
              <a:buFont typeface="Fredoka One"/>
              <a:buAutoNum type="alphaLcPeriod"/>
            </a:pPr>
            <a:r>
              <a:rPr lang="en" sz="2000">
                <a:solidFill>
                  <a:schemeClr val="lt1"/>
                </a:solidFill>
                <a:latin typeface="Fredoka One"/>
                <a:ea typeface="Fredoka One"/>
                <a:cs typeface="Fredoka One"/>
                <a:sym typeface="Fredoka One"/>
              </a:rPr>
              <a:t>AI wins.</a:t>
            </a:r>
            <a:endParaRPr sz="2000">
              <a:solidFill>
                <a:schemeClr val="lt1"/>
              </a:solidFill>
              <a:latin typeface="Fredoka One"/>
              <a:ea typeface="Fredoka One"/>
              <a:cs typeface="Fredoka One"/>
              <a:sym typeface="Fredoka One"/>
            </a:endParaRPr>
          </a:p>
          <a:p>
            <a:pPr indent="-355600" lvl="1" marL="914400" rtl="0" algn="l">
              <a:spcBef>
                <a:spcPts val="0"/>
              </a:spcBef>
              <a:spcAft>
                <a:spcPts val="0"/>
              </a:spcAft>
              <a:buClr>
                <a:schemeClr val="lt1"/>
              </a:buClr>
              <a:buSzPts val="2000"/>
              <a:buFont typeface="Fredoka One"/>
              <a:buAutoNum type="alphaLcPeriod"/>
            </a:pPr>
            <a:r>
              <a:rPr lang="en" sz="2000">
                <a:solidFill>
                  <a:schemeClr val="lt1"/>
                </a:solidFill>
                <a:latin typeface="Fredoka One"/>
                <a:ea typeface="Fredoka One"/>
                <a:cs typeface="Fredoka One"/>
                <a:sym typeface="Fredoka One"/>
              </a:rPr>
              <a:t>Draw.</a:t>
            </a:r>
            <a:endParaRPr sz="1800">
              <a:solidFill>
                <a:schemeClr val="lt1"/>
              </a:solidFill>
              <a:latin typeface="Fredoka One"/>
              <a:ea typeface="Fredoka One"/>
              <a:cs typeface="Fredoka One"/>
              <a:sym typeface="Fredoka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82" name="Shape 82"/>
        <p:cNvGrpSpPr/>
        <p:nvPr/>
      </p:nvGrpSpPr>
      <p:grpSpPr>
        <a:xfrm>
          <a:off x="0" y="0"/>
          <a:ext cx="0" cy="0"/>
          <a:chOff x="0" y="0"/>
          <a:chExt cx="0" cy="0"/>
        </a:xfrm>
      </p:grpSpPr>
      <p:sp>
        <p:nvSpPr>
          <p:cNvPr id="83" name="Google Shape;83;p16"/>
          <p:cNvSpPr txBox="1"/>
          <p:nvPr>
            <p:ph idx="4294967295" type="title"/>
          </p:nvPr>
        </p:nvSpPr>
        <p:spPr>
          <a:xfrm>
            <a:off x="106125" y="0"/>
            <a:ext cx="7919400" cy="789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I</a:t>
            </a:r>
            <a:r>
              <a:rPr lang="en" sz="3600"/>
              <a:t>mplementation of Algorithm:</a:t>
            </a:r>
            <a:endParaRPr sz="3600"/>
          </a:p>
        </p:txBody>
      </p:sp>
      <p:sp>
        <p:nvSpPr>
          <p:cNvPr id="84" name="Google Shape;84;p16"/>
          <p:cNvSpPr txBox="1"/>
          <p:nvPr>
            <p:ph idx="1" type="body"/>
          </p:nvPr>
        </p:nvSpPr>
        <p:spPr>
          <a:xfrm>
            <a:off x="4398600" y="903600"/>
            <a:ext cx="4745400" cy="39162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Font typeface="Walter Turncoat"/>
              <a:buAutoNum type="arabicPeriod"/>
            </a:pPr>
            <a:r>
              <a:rPr b="1" i="0" lang="en" sz="1500">
                <a:latin typeface="Walter Turncoat"/>
                <a:ea typeface="Walter Turncoat"/>
                <a:cs typeface="Walter Turncoat"/>
                <a:sym typeface="Walter Turncoat"/>
              </a:rPr>
              <a:t>Backtracking algorithm for the Computer.</a:t>
            </a:r>
            <a:endParaRPr b="1" i="0" sz="1500">
              <a:latin typeface="Walter Turncoat"/>
              <a:ea typeface="Walter Turncoat"/>
              <a:cs typeface="Walter Turncoat"/>
              <a:sym typeface="Walter Turncoat"/>
            </a:endParaRPr>
          </a:p>
          <a:p>
            <a:pPr indent="0" lvl="0" marL="457200" rtl="0" algn="l">
              <a:spcBef>
                <a:spcPts val="0"/>
              </a:spcBef>
              <a:spcAft>
                <a:spcPts val="0"/>
              </a:spcAft>
              <a:buNone/>
            </a:pPr>
            <a:r>
              <a:t/>
            </a:r>
            <a:endParaRPr b="1" i="0" sz="1500">
              <a:latin typeface="Walter Turncoat"/>
              <a:ea typeface="Walter Turncoat"/>
              <a:cs typeface="Walter Turncoat"/>
              <a:sym typeface="Walter Turncoat"/>
            </a:endParaRPr>
          </a:p>
          <a:p>
            <a:pPr indent="-323850" lvl="0" marL="457200" rtl="0" algn="l">
              <a:spcBef>
                <a:spcPts val="0"/>
              </a:spcBef>
              <a:spcAft>
                <a:spcPts val="0"/>
              </a:spcAft>
              <a:buSzPts val="1500"/>
              <a:buFont typeface="Walter Turncoat"/>
              <a:buAutoNum type="arabicPeriod"/>
            </a:pPr>
            <a:r>
              <a:rPr b="1" i="0" lang="en" sz="1500">
                <a:latin typeface="Walter Turncoat"/>
                <a:ea typeface="Walter Turncoat"/>
                <a:cs typeface="Walter Turncoat"/>
                <a:sym typeface="Walter Turncoat"/>
              </a:rPr>
              <a:t>Computer will recursively scan the board (row by row) and look for the win condition. If found, Algorithm will negate the win condition by blocking the row.</a:t>
            </a:r>
            <a:endParaRPr b="1" i="0" sz="1500">
              <a:latin typeface="Walter Turncoat"/>
              <a:ea typeface="Walter Turncoat"/>
              <a:cs typeface="Walter Turncoat"/>
              <a:sym typeface="Walter Turncoat"/>
            </a:endParaRPr>
          </a:p>
          <a:p>
            <a:pPr indent="0" lvl="0" marL="457200" rtl="0" algn="l">
              <a:spcBef>
                <a:spcPts val="0"/>
              </a:spcBef>
              <a:spcAft>
                <a:spcPts val="0"/>
              </a:spcAft>
              <a:buNone/>
            </a:pPr>
            <a:r>
              <a:t/>
            </a:r>
            <a:endParaRPr b="1" i="0" sz="1500">
              <a:latin typeface="Walter Turncoat"/>
              <a:ea typeface="Walter Turncoat"/>
              <a:cs typeface="Walter Turncoat"/>
              <a:sym typeface="Walter Turncoat"/>
            </a:endParaRPr>
          </a:p>
          <a:p>
            <a:pPr indent="-323850" lvl="0" marL="457200" rtl="0" algn="l">
              <a:spcBef>
                <a:spcPts val="0"/>
              </a:spcBef>
              <a:spcAft>
                <a:spcPts val="0"/>
              </a:spcAft>
              <a:buSzPts val="1500"/>
              <a:buFont typeface="Walter Turncoat"/>
              <a:buAutoNum type="arabicPeriod"/>
            </a:pPr>
            <a:r>
              <a:rPr b="1" i="0" lang="en" sz="1500">
                <a:latin typeface="Walter Turncoat"/>
                <a:ea typeface="Walter Turncoat"/>
                <a:cs typeface="Walter Turncoat"/>
                <a:sym typeface="Walter Turncoat"/>
              </a:rPr>
              <a:t>In case of no win condition, instead of randomly inserting Os at empty spaces, the AI will play based on the Minimax Algorithm to determine the optimum move (Minimax algorithm explained in the next section).</a:t>
            </a:r>
            <a:endParaRPr b="1" i="0" sz="1500">
              <a:latin typeface="Walter Turncoat"/>
              <a:ea typeface="Walter Turncoat"/>
              <a:cs typeface="Walter Turncoat"/>
              <a:sym typeface="Walter Turncoat"/>
            </a:endParaRPr>
          </a:p>
          <a:p>
            <a:pPr indent="0" lvl="0" marL="457200" rtl="0" algn="l">
              <a:spcBef>
                <a:spcPts val="0"/>
              </a:spcBef>
              <a:spcAft>
                <a:spcPts val="0"/>
              </a:spcAft>
              <a:buNone/>
            </a:pPr>
            <a:r>
              <a:t/>
            </a:r>
            <a:endParaRPr b="1" i="0" sz="1500">
              <a:latin typeface="Walter Turncoat"/>
              <a:ea typeface="Walter Turncoat"/>
              <a:cs typeface="Walter Turncoat"/>
              <a:sym typeface="Walter Turncoat"/>
            </a:endParaRPr>
          </a:p>
          <a:p>
            <a:pPr indent="-323850" lvl="0" marL="457200" rtl="0" algn="l">
              <a:spcBef>
                <a:spcPts val="0"/>
              </a:spcBef>
              <a:spcAft>
                <a:spcPts val="0"/>
              </a:spcAft>
              <a:buSzPts val="1500"/>
              <a:buFont typeface="Walter Turncoat"/>
              <a:buAutoNum type="arabicPeriod"/>
            </a:pPr>
            <a:r>
              <a:rPr b="1" i="0" lang="en" sz="1500">
                <a:latin typeface="Walter Turncoat"/>
                <a:ea typeface="Walter Turncoat"/>
                <a:cs typeface="Walter Turncoat"/>
                <a:sym typeface="Walter Turncoat"/>
              </a:rPr>
              <a:t>Here, since the Computer plays the first move, it will be initialized as the maximizer.</a:t>
            </a:r>
            <a:endParaRPr b="1" i="0" sz="1500">
              <a:latin typeface="Walter Turncoat"/>
              <a:ea typeface="Walter Turncoat"/>
              <a:cs typeface="Walter Turncoat"/>
              <a:sym typeface="Walter Turncoat"/>
            </a:endParaRPr>
          </a:p>
          <a:p>
            <a:pPr indent="0" lvl="0" marL="0" rtl="0" algn="l">
              <a:spcBef>
                <a:spcPts val="0"/>
              </a:spcBef>
              <a:spcAft>
                <a:spcPts val="0"/>
              </a:spcAft>
              <a:buNone/>
            </a:pPr>
            <a:r>
              <a:t/>
            </a:r>
            <a:endParaRPr sz="11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2665675" y="751125"/>
            <a:ext cx="6478322" cy="4392375"/>
          </a:xfrm>
          <a:prstGeom prst="rect">
            <a:avLst/>
          </a:prstGeom>
          <a:noFill/>
          <a:ln>
            <a:noFill/>
          </a:ln>
        </p:spPr>
      </p:pic>
      <p:sp>
        <p:nvSpPr>
          <p:cNvPr id="90" name="Google Shape;90;p17"/>
          <p:cNvSpPr txBox="1"/>
          <p:nvPr>
            <p:ph type="title"/>
          </p:nvPr>
        </p:nvSpPr>
        <p:spPr>
          <a:xfrm>
            <a:off x="3577400" y="149450"/>
            <a:ext cx="5615700" cy="47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br>
              <a:rPr lang="en" sz="1700"/>
            </a:br>
            <a:r>
              <a:rPr lang="en" sz="1800">
                <a:solidFill>
                  <a:srgbClr val="3C78D8"/>
                </a:solidFill>
              </a:rPr>
              <a:t> Here, X is the maximizer and O is the minimizer.</a:t>
            </a:r>
            <a:endParaRPr sz="1800">
              <a:solidFill>
                <a:srgbClr val="3C78D8"/>
              </a:solidFill>
            </a:endParaRPr>
          </a:p>
        </p:txBody>
      </p:sp>
      <p:sp>
        <p:nvSpPr>
          <p:cNvPr id="91" name="Google Shape;91;p17"/>
          <p:cNvSpPr txBox="1"/>
          <p:nvPr>
            <p:ph type="title"/>
          </p:nvPr>
        </p:nvSpPr>
        <p:spPr>
          <a:xfrm>
            <a:off x="89800" y="184200"/>
            <a:ext cx="4025100" cy="498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Minimax Algorithm:</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95" name="Shape 95"/>
        <p:cNvGrpSpPr/>
        <p:nvPr/>
      </p:nvGrpSpPr>
      <p:grpSpPr>
        <a:xfrm>
          <a:off x="0" y="0"/>
          <a:ext cx="0" cy="0"/>
          <a:chOff x="0" y="0"/>
          <a:chExt cx="0" cy="0"/>
        </a:xfrm>
      </p:grpSpPr>
      <p:sp>
        <p:nvSpPr>
          <p:cNvPr id="96" name="Google Shape;96;p18"/>
          <p:cNvSpPr txBox="1"/>
          <p:nvPr>
            <p:ph idx="1" type="body"/>
          </p:nvPr>
        </p:nvSpPr>
        <p:spPr>
          <a:xfrm>
            <a:off x="3355200" y="193875"/>
            <a:ext cx="5788800" cy="4982400"/>
          </a:xfrm>
          <a:prstGeom prst="rect">
            <a:avLst/>
          </a:prstGeom>
        </p:spPr>
        <p:txBody>
          <a:bodyPr anchorCtr="0" anchor="t" bIns="0" lIns="0" spcFirstLastPara="1" rIns="0" wrap="square" tIns="0">
            <a:noAutofit/>
          </a:bodyPr>
          <a:lstStyle/>
          <a:p>
            <a:pPr indent="-330200" lvl="0" marL="457200" rtl="0" algn="l">
              <a:lnSpc>
                <a:spcPct val="100000"/>
              </a:lnSpc>
              <a:spcBef>
                <a:spcPts val="0"/>
              </a:spcBef>
              <a:spcAft>
                <a:spcPts val="0"/>
              </a:spcAft>
              <a:buClr>
                <a:schemeClr val="accent4"/>
              </a:buClr>
              <a:buSzPts val="1600"/>
              <a:buFont typeface="Fredoka One"/>
              <a:buAutoNum type="arabicPeriod"/>
            </a:pPr>
            <a:r>
              <a:rPr lang="en" sz="1600">
                <a:solidFill>
                  <a:schemeClr val="accent4"/>
                </a:solidFill>
                <a:latin typeface="Fredoka One"/>
                <a:ea typeface="Fredoka One"/>
                <a:cs typeface="Fredoka One"/>
                <a:sym typeface="Fredoka One"/>
              </a:rPr>
              <a:t>It is used to determine the best move possible. To understand the algorithm, let’s determine a “score” for a game state at any interval of time.</a:t>
            </a:r>
            <a:br>
              <a:rPr lang="en" sz="1600">
                <a:solidFill>
                  <a:schemeClr val="accent4"/>
                </a:solidFill>
                <a:latin typeface="Fredoka One"/>
                <a:ea typeface="Fredoka One"/>
                <a:cs typeface="Fredoka One"/>
                <a:sym typeface="Fredoka One"/>
              </a:rPr>
            </a:br>
            <a:r>
              <a:rPr lang="en" sz="1600">
                <a:solidFill>
                  <a:schemeClr val="accent4"/>
                </a:solidFill>
                <a:latin typeface="Fredoka One"/>
                <a:ea typeface="Fredoka One"/>
                <a:cs typeface="Fredoka One"/>
                <a:sym typeface="Fredoka One"/>
              </a:rPr>
              <a:t>On winning : score = +10.</a:t>
            </a:r>
            <a:br>
              <a:rPr lang="en" sz="1600">
                <a:solidFill>
                  <a:schemeClr val="accent4"/>
                </a:solidFill>
                <a:latin typeface="Fredoka One"/>
                <a:ea typeface="Fredoka One"/>
                <a:cs typeface="Fredoka One"/>
                <a:sym typeface="Fredoka One"/>
              </a:rPr>
            </a:br>
            <a:r>
              <a:rPr lang="en" sz="1600">
                <a:solidFill>
                  <a:schemeClr val="accent4"/>
                </a:solidFill>
                <a:latin typeface="Fredoka One"/>
                <a:ea typeface="Fredoka One"/>
                <a:cs typeface="Fredoka One"/>
                <a:sym typeface="Fredoka One"/>
              </a:rPr>
              <a:t>On losing : score = -10.</a:t>
            </a:r>
            <a:br>
              <a:rPr lang="en" sz="1600">
                <a:solidFill>
                  <a:schemeClr val="accent4"/>
                </a:solidFill>
                <a:latin typeface="Fredoka One"/>
                <a:ea typeface="Fredoka One"/>
                <a:cs typeface="Fredoka One"/>
                <a:sym typeface="Fredoka One"/>
              </a:rPr>
            </a:br>
            <a:r>
              <a:rPr lang="en" sz="1600">
                <a:solidFill>
                  <a:schemeClr val="accent4"/>
                </a:solidFill>
                <a:latin typeface="Fredoka One"/>
                <a:ea typeface="Fredoka One"/>
                <a:cs typeface="Fredoka One"/>
                <a:sym typeface="Fredoka One"/>
              </a:rPr>
              <a:t>For draw : score = 0.</a:t>
            </a:r>
            <a:endParaRPr sz="1600">
              <a:solidFill>
                <a:schemeClr val="accent4"/>
              </a:solidFill>
              <a:latin typeface="Fredoka One"/>
              <a:ea typeface="Fredoka One"/>
              <a:cs typeface="Fredoka One"/>
              <a:sym typeface="Fredoka One"/>
            </a:endParaRPr>
          </a:p>
          <a:p>
            <a:pPr indent="0" lvl="0" marL="457200" rtl="0" algn="l">
              <a:lnSpc>
                <a:spcPct val="100000"/>
              </a:lnSpc>
              <a:spcBef>
                <a:spcPts val="0"/>
              </a:spcBef>
              <a:spcAft>
                <a:spcPts val="0"/>
              </a:spcAft>
              <a:buNone/>
            </a:pPr>
            <a:r>
              <a:t/>
            </a:r>
            <a:endParaRPr sz="1600">
              <a:solidFill>
                <a:schemeClr val="accent4"/>
              </a:solidFill>
              <a:latin typeface="Fredoka One"/>
              <a:ea typeface="Fredoka One"/>
              <a:cs typeface="Fredoka One"/>
              <a:sym typeface="Fredoka One"/>
            </a:endParaRPr>
          </a:p>
          <a:p>
            <a:pPr indent="-330200" lvl="0" marL="457200" rtl="0" algn="l">
              <a:lnSpc>
                <a:spcPct val="100000"/>
              </a:lnSpc>
              <a:spcBef>
                <a:spcPts val="0"/>
              </a:spcBef>
              <a:spcAft>
                <a:spcPts val="0"/>
              </a:spcAft>
              <a:buClr>
                <a:schemeClr val="accent4"/>
              </a:buClr>
              <a:buSzPts val="1600"/>
              <a:buFont typeface="Fredoka One"/>
              <a:buAutoNum type="arabicPeriod"/>
            </a:pPr>
            <a:r>
              <a:rPr lang="en" sz="1600">
                <a:solidFill>
                  <a:schemeClr val="accent4"/>
                </a:solidFill>
                <a:latin typeface="Fredoka One"/>
                <a:ea typeface="Fredoka One"/>
                <a:cs typeface="Fredoka One"/>
                <a:sym typeface="Fredoka One"/>
              </a:rPr>
              <a:t>In Minimax the two players are called maximizer and minimizer. The maximizer tries to get the highest score possible while the minimizer tries to do the opposite and get the lowest score possible for the opponent.</a:t>
            </a:r>
            <a:br>
              <a:rPr lang="en" sz="1600">
                <a:solidFill>
                  <a:schemeClr val="accent4"/>
                </a:solidFill>
                <a:latin typeface="Fredoka One"/>
                <a:ea typeface="Fredoka One"/>
                <a:cs typeface="Fredoka One"/>
                <a:sym typeface="Fredoka One"/>
              </a:rPr>
            </a:br>
            <a:endParaRPr sz="1600">
              <a:solidFill>
                <a:schemeClr val="accent4"/>
              </a:solidFill>
              <a:latin typeface="Fredoka One"/>
              <a:ea typeface="Fredoka One"/>
              <a:cs typeface="Fredoka One"/>
              <a:sym typeface="Fredoka One"/>
            </a:endParaRPr>
          </a:p>
          <a:p>
            <a:pPr indent="-330200" lvl="0" marL="457200" rtl="0" algn="l">
              <a:lnSpc>
                <a:spcPct val="100000"/>
              </a:lnSpc>
              <a:spcBef>
                <a:spcPts val="0"/>
              </a:spcBef>
              <a:spcAft>
                <a:spcPts val="0"/>
              </a:spcAft>
              <a:buClr>
                <a:schemeClr val="accent4"/>
              </a:buClr>
              <a:buSzPts val="1600"/>
              <a:buFont typeface="Fredoka One"/>
              <a:buAutoNum type="arabicPeriod"/>
            </a:pPr>
            <a:r>
              <a:rPr lang="en" sz="1600">
                <a:solidFill>
                  <a:schemeClr val="accent4"/>
                </a:solidFill>
                <a:latin typeface="Fredoka One"/>
                <a:ea typeface="Fredoka One"/>
                <a:cs typeface="Fredoka One"/>
                <a:sym typeface="Fredoka One"/>
              </a:rPr>
              <a:t>Here is how the algorithm will look :</a:t>
            </a:r>
            <a:br>
              <a:rPr lang="en" sz="1600">
                <a:solidFill>
                  <a:schemeClr val="accent4"/>
                </a:solidFill>
                <a:latin typeface="Fredoka One"/>
                <a:ea typeface="Fredoka One"/>
                <a:cs typeface="Fredoka One"/>
                <a:sym typeface="Fredoka One"/>
              </a:rPr>
            </a:br>
            <a:r>
              <a:rPr lang="en" sz="1600">
                <a:solidFill>
                  <a:schemeClr val="accent4"/>
                </a:solidFill>
                <a:latin typeface="Fredoka One"/>
                <a:ea typeface="Fredoka One"/>
                <a:cs typeface="Fredoka One"/>
                <a:sym typeface="Fredoka One"/>
              </a:rPr>
              <a:t>a. </a:t>
            </a:r>
            <a:r>
              <a:rPr lang="en" sz="1600">
                <a:solidFill>
                  <a:schemeClr val="accent4"/>
                </a:solidFill>
                <a:latin typeface="Fredoka One"/>
                <a:ea typeface="Fredoka One"/>
                <a:cs typeface="Fredoka One"/>
                <a:sym typeface="Fredoka One"/>
              </a:rPr>
              <a:t>Create a scores list. </a:t>
            </a:r>
            <a:br>
              <a:rPr lang="en" sz="1600">
                <a:solidFill>
                  <a:schemeClr val="accent4"/>
                </a:solidFill>
                <a:latin typeface="Fredoka One"/>
                <a:ea typeface="Fredoka One"/>
                <a:cs typeface="Fredoka One"/>
                <a:sym typeface="Fredoka One"/>
              </a:rPr>
            </a:br>
            <a:r>
              <a:rPr lang="en" sz="1600">
                <a:solidFill>
                  <a:schemeClr val="accent4"/>
                </a:solidFill>
                <a:latin typeface="Fredoka One"/>
                <a:ea typeface="Fredoka One"/>
                <a:cs typeface="Fredoka One"/>
                <a:sym typeface="Fredoka One"/>
              </a:rPr>
              <a:t>b. For each state of the game, add the minimax result</a:t>
            </a:r>
            <a:br>
              <a:rPr lang="en" sz="1600">
                <a:solidFill>
                  <a:schemeClr val="accent4"/>
                </a:solidFill>
                <a:latin typeface="Fredoka One"/>
                <a:ea typeface="Fredoka One"/>
                <a:cs typeface="Fredoka One"/>
                <a:sym typeface="Fredoka One"/>
              </a:rPr>
            </a:br>
            <a:r>
              <a:rPr lang="en" sz="1600">
                <a:solidFill>
                  <a:schemeClr val="accent4"/>
                </a:solidFill>
                <a:latin typeface="Fredoka One"/>
                <a:ea typeface="Fredoka One"/>
                <a:cs typeface="Fredoka One"/>
                <a:sym typeface="Fredoka One"/>
              </a:rPr>
              <a:t>    of that state to the scores list.</a:t>
            </a:r>
            <a:br>
              <a:rPr lang="en" sz="1600">
                <a:solidFill>
                  <a:schemeClr val="accent4"/>
                </a:solidFill>
                <a:latin typeface="Fredoka One"/>
                <a:ea typeface="Fredoka One"/>
                <a:cs typeface="Fredoka One"/>
                <a:sym typeface="Fredoka One"/>
              </a:rPr>
            </a:br>
            <a:r>
              <a:rPr lang="en" sz="1600">
                <a:solidFill>
                  <a:schemeClr val="accent4"/>
                </a:solidFill>
                <a:latin typeface="Fredoka One"/>
                <a:ea typeface="Fredoka One"/>
                <a:cs typeface="Fredoka One"/>
                <a:sym typeface="Fredoka One"/>
              </a:rPr>
              <a:t>c. If it's maximizer's turn, return the maximum score        </a:t>
            </a:r>
            <a:endParaRPr sz="1600">
              <a:solidFill>
                <a:schemeClr val="accent4"/>
              </a:solidFill>
              <a:latin typeface="Fredoka One"/>
              <a:ea typeface="Fredoka One"/>
              <a:cs typeface="Fredoka One"/>
              <a:sym typeface="Fredoka One"/>
            </a:endParaRPr>
          </a:p>
          <a:p>
            <a:pPr indent="0" lvl="0" marL="457200" rtl="0" algn="l">
              <a:lnSpc>
                <a:spcPct val="100000"/>
              </a:lnSpc>
              <a:spcBef>
                <a:spcPts val="0"/>
              </a:spcBef>
              <a:spcAft>
                <a:spcPts val="0"/>
              </a:spcAft>
              <a:buNone/>
            </a:pPr>
            <a:r>
              <a:rPr lang="en" sz="1600">
                <a:solidFill>
                  <a:schemeClr val="accent4"/>
                </a:solidFill>
                <a:latin typeface="Fredoka One"/>
                <a:ea typeface="Fredoka One"/>
                <a:cs typeface="Fredoka One"/>
                <a:sym typeface="Fredoka One"/>
              </a:rPr>
              <a:t>    from the scores list and vice versa.</a:t>
            </a:r>
            <a:br>
              <a:rPr lang="en" sz="1600">
                <a:solidFill>
                  <a:schemeClr val="accent4"/>
                </a:solidFill>
                <a:latin typeface="Fredoka One"/>
                <a:ea typeface="Fredoka One"/>
                <a:cs typeface="Fredoka One"/>
                <a:sym typeface="Fredoka One"/>
              </a:rPr>
            </a:br>
            <a:r>
              <a:rPr lang="en" sz="1600">
                <a:solidFill>
                  <a:schemeClr val="accent4"/>
                </a:solidFill>
                <a:latin typeface="Fredoka One"/>
                <a:ea typeface="Fredoka One"/>
                <a:cs typeface="Fredoka One"/>
                <a:sym typeface="Fredoka One"/>
              </a:rPr>
              <a:t>d. Repeat the steps until the game is over.</a:t>
            </a:r>
            <a:endParaRPr sz="1600">
              <a:solidFill>
                <a:schemeClr val="accent4"/>
              </a:solidFill>
              <a:latin typeface="Fredoka One"/>
              <a:ea typeface="Fredoka One"/>
              <a:cs typeface="Fredoka One"/>
              <a:sym typeface="Fredoka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7EAA"/>
            </a:gs>
            <a:gs pos="100000">
              <a:srgbClr val="BA2966"/>
            </a:gs>
          </a:gsLst>
          <a:path path="circle">
            <a:fillToRect b="50%" l="50%" r="50%" t="50%"/>
          </a:path>
          <a:tileRect/>
        </a:gradFill>
      </p:bgPr>
    </p:bg>
    <p:spTree>
      <p:nvGrpSpPr>
        <p:cNvPr id="100" name="Shape 100"/>
        <p:cNvGrpSpPr/>
        <p:nvPr/>
      </p:nvGrpSpPr>
      <p:grpSpPr>
        <a:xfrm>
          <a:off x="0" y="0"/>
          <a:ext cx="0" cy="0"/>
          <a:chOff x="0" y="0"/>
          <a:chExt cx="0" cy="0"/>
        </a:xfrm>
      </p:grpSpPr>
      <p:sp>
        <p:nvSpPr>
          <p:cNvPr id="101" name="Google Shape;101;p19"/>
          <p:cNvSpPr txBox="1"/>
          <p:nvPr/>
        </p:nvSpPr>
        <p:spPr>
          <a:xfrm>
            <a:off x="2359600" y="580600"/>
            <a:ext cx="556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Fredoka One"/>
                <a:ea typeface="Fredoka One"/>
                <a:cs typeface="Fredoka One"/>
                <a:sym typeface="Fredoka One"/>
              </a:rPr>
              <a:t>Coding Platform:</a:t>
            </a:r>
            <a:endParaRPr sz="1900">
              <a:latin typeface="Nunito"/>
              <a:ea typeface="Nunito"/>
              <a:cs typeface="Nunito"/>
              <a:sym typeface="Nunito"/>
            </a:endParaRPr>
          </a:p>
        </p:txBody>
      </p:sp>
      <p:sp>
        <p:nvSpPr>
          <p:cNvPr id="102" name="Google Shape;102;p19"/>
          <p:cNvSpPr txBox="1"/>
          <p:nvPr/>
        </p:nvSpPr>
        <p:spPr>
          <a:xfrm>
            <a:off x="3297500" y="1548275"/>
            <a:ext cx="4972800" cy="13854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Font typeface="Fredoka One"/>
              <a:buChar char="●"/>
            </a:pPr>
            <a:r>
              <a:rPr lang="en" sz="2600">
                <a:solidFill>
                  <a:schemeClr val="dk1"/>
                </a:solidFill>
                <a:latin typeface="Fredoka One"/>
                <a:ea typeface="Fredoka One"/>
                <a:cs typeface="Fredoka One"/>
                <a:sym typeface="Fredoka One"/>
              </a:rPr>
              <a:t>Backend : JAVASCRIPT.</a:t>
            </a:r>
            <a:endParaRPr sz="2600">
              <a:solidFill>
                <a:schemeClr val="dk1"/>
              </a:solidFill>
              <a:latin typeface="Fredoka One"/>
              <a:ea typeface="Fredoka One"/>
              <a:cs typeface="Fredoka One"/>
              <a:sym typeface="Fredoka One"/>
            </a:endParaRPr>
          </a:p>
          <a:p>
            <a:pPr indent="-393700" lvl="0" marL="457200" rtl="0" algn="l">
              <a:spcBef>
                <a:spcPts val="0"/>
              </a:spcBef>
              <a:spcAft>
                <a:spcPts val="0"/>
              </a:spcAft>
              <a:buClr>
                <a:schemeClr val="dk1"/>
              </a:buClr>
              <a:buSzPts val="2600"/>
              <a:buFont typeface="Fredoka One"/>
              <a:buChar char="●"/>
            </a:pPr>
            <a:r>
              <a:rPr lang="en" sz="2600">
                <a:solidFill>
                  <a:schemeClr val="dk1"/>
                </a:solidFill>
                <a:latin typeface="Fredoka One"/>
                <a:ea typeface="Fredoka One"/>
                <a:cs typeface="Fredoka One"/>
                <a:sym typeface="Fredoka One"/>
              </a:rPr>
              <a:t>Frontend : HTML, WIX, JAVASCRIPT.</a:t>
            </a:r>
            <a:endParaRPr sz="2600">
              <a:solidFill>
                <a:schemeClr val="dk1"/>
              </a:solidFill>
              <a:latin typeface="Fredoka One"/>
              <a:ea typeface="Fredoka One"/>
              <a:cs typeface="Fredoka One"/>
              <a:sym typeface="Fredoka One"/>
            </a:endParaRPr>
          </a:p>
        </p:txBody>
      </p:sp>
      <p:sp>
        <p:nvSpPr>
          <p:cNvPr id="103" name="Google Shape;103;p19"/>
          <p:cNvSpPr txBox="1"/>
          <p:nvPr/>
        </p:nvSpPr>
        <p:spPr>
          <a:xfrm>
            <a:off x="3010100" y="3388800"/>
            <a:ext cx="61338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Fredoka One"/>
                <a:ea typeface="Fredoka One"/>
                <a:cs typeface="Fredoka One"/>
                <a:sym typeface="Fredoka One"/>
              </a:rPr>
              <a:t>followed by preview of </a:t>
            </a:r>
            <a:endParaRPr sz="1800">
              <a:solidFill>
                <a:schemeClr val="lt1"/>
              </a:solidFill>
              <a:latin typeface="Fredoka One"/>
              <a:ea typeface="Fredoka One"/>
              <a:cs typeface="Fredoka One"/>
              <a:sym typeface="Fredoka One"/>
            </a:endParaRPr>
          </a:p>
          <a:p>
            <a:pPr indent="0" lvl="0" marL="0" rtl="0" algn="l">
              <a:spcBef>
                <a:spcPts val="0"/>
              </a:spcBef>
              <a:spcAft>
                <a:spcPts val="0"/>
              </a:spcAft>
              <a:buNone/>
            </a:pPr>
            <a:r>
              <a:rPr lang="en" sz="3400">
                <a:solidFill>
                  <a:schemeClr val="lt1"/>
                </a:solidFill>
                <a:latin typeface="Fredoka One"/>
                <a:ea typeface="Fredoka One"/>
                <a:cs typeface="Fredoka One"/>
                <a:sym typeface="Fredoka One"/>
              </a:rPr>
              <a:t>THE GAME INTERFACE.</a:t>
            </a:r>
            <a:endParaRPr sz="3400">
              <a:solidFill>
                <a:schemeClr val="lt1"/>
              </a:solidFill>
              <a:latin typeface="Fredoka One"/>
              <a:ea typeface="Fredoka One"/>
              <a:cs typeface="Fredoka One"/>
              <a:sym typeface="Fredoka One"/>
            </a:endParaRPr>
          </a:p>
        </p:txBody>
      </p:sp>
    </p:spTree>
  </p:cSld>
  <p:clrMapOvr>
    <a:masterClrMapping/>
  </p:clrMapOvr>
</p:sld>
</file>

<file path=ppt/theme/theme1.xml><?xml version="1.0" encoding="utf-8"?>
<a:theme xmlns:a="http://schemas.openxmlformats.org/drawingml/2006/main" xmlns:r="http://schemas.openxmlformats.org/officeDocument/2006/relationships" name="Sandys template">
  <a:themeElements>
    <a:clrScheme name="Custom 347">
      <a:dk1>
        <a:srgbClr val="353149"/>
      </a:dk1>
      <a:lt1>
        <a:srgbClr val="FFFFFF"/>
      </a:lt1>
      <a:dk2>
        <a:srgbClr val="9B8D99"/>
      </a:dk2>
      <a:lt2>
        <a:srgbClr val="E6E5EF"/>
      </a:lt2>
      <a:accent1>
        <a:srgbClr val="FC8172"/>
      </a:accent1>
      <a:accent2>
        <a:srgbClr val="DF4584"/>
      </a:accent2>
      <a:accent3>
        <a:srgbClr val="8579E1"/>
      </a:accent3>
      <a:accent4>
        <a:srgbClr val="432581"/>
      </a:accent4>
      <a:accent5>
        <a:srgbClr val="E5C771"/>
      </a:accent5>
      <a:accent6>
        <a:srgbClr val="DB951D"/>
      </a:accent6>
      <a:hlink>
        <a:srgbClr val="43258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